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6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67" r:id="rId14"/>
    <p:sldId id="268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312417-9623-474D-86F6-42CC7A44EAA3}" v="12" dt="2026-09-27T11:16:06.8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5" d="100"/>
          <a:sy n="105" d="100"/>
        </p:scale>
        <p:origin x="89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미영 이" userId="4bfa127ee57fff50" providerId="LiveId" clId="{282602B6-3B22-49B9-AE3D-04450B9666E9}"/>
    <pc:docChg chg="undo custSel addSld delSld modSld sldOrd">
      <pc:chgData name="미영 이" userId="4bfa127ee57fff50" providerId="LiveId" clId="{282602B6-3B22-49B9-AE3D-04450B9666E9}" dt="2026-09-27T12:04:05.936" v="1257" actId="47"/>
      <pc:docMkLst>
        <pc:docMk/>
      </pc:docMkLst>
      <pc:sldChg chg="del">
        <pc:chgData name="미영 이" userId="4bfa127ee57fff50" providerId="LiveId" clId="{282602B6-3B22-49B9-AE3D-04450B9666E9}" dt="2026-09-27T11:17:13.525" v="1256" actId="47"/>
        <pc:sldMkLst>
          <pc:docMk/>
          <pc:sldMk cId="0" sldId="257"/>
        </pc:sldMkLst>
      </pc:sldChg>
      <pc:sldChg chg="addSp modSp mod">
        <pc:chgData name="미영 이" userId="4bfa127ee57fff50" providerId="LiveId" clId="{282602B6-3B22-49B9-AE3D-04450B9666E9}" dt="2026-09-27T10:25:59.183" v="7" actId="11529"/>
        <pc:sldMkLst>
          <pc:docMk/>
          <pc:sldMk cId="0" sldId="259"/>
        </pc:sldMkLst>
        <pc:cxnChg chg="add mod">
          <ac:chgData name="미영 이" userId="4bfa127ee57fff50" providerId="LiveId" clId="{282602B6-3B22-49B9-AE3D-04450B9666E9}" dt="2026-09-27T10:25:31.528" v="3"/>
          <ac:cxnSpMkLst>
            <pc:docMk/>
            <pc:sldMk cId="0" sldId="259"/>
            <ac:cxnSpMk id="21" creationId="{4765B039-5117-485F-E28F-40B87043B970}"/>
          </ac:cxnSpMkLst>
        </pc:cxnChg>
        <pc:cxnChg chg="add mod">
          <ac:chgData name="미영 이" userId="4bfa127ee57fff50" providerId="LiveId" clId="{282602B6-3B22-49B9-AE3D-04450B9666E9}" dt="2026-09-27T10:25:40.911" v="5" actId="1076"/>
          <ac:cxnSpMkLst>
            <pc:docMk/>
            <pc:sldMk cId="0" sldId="259"/>
            <ac:cxnSpMk id="23" creationId="{57BF5AEA-2E54-722B-262D-0F93BFE1314C}"/>
          </ac:cxnSpMkLst>
        </pc:cxnChg>
        <pc:cxnChg chg="add">
          <ac:chgData name="미영 이" userId="4bfa127ee57fff50" providerId="LiveId" clId="{282602B6-3B22-49B9-AE3D-04450B9666E9}" dt="2026-09-27T10:25:55.057" v="6" actId="11529"/>
          <ac:cxnSpMkLst>
            <pc:docMk/>
            <pc:sldMk cId="0" sldId="259"/>
            <ac:cxnSpMk id="25" creationId="{96B0A0D7-742B-869E-9575-73063EAC168E}"/>
          </ac:cxnSpMkLst>
        </pc:cxnChg>
        <pc:cxnChg chg="add">
          <ac:chgData name="미영 이" userId="4bfa127ee57fff50" providerId="LiveId" clId="{282602B6-3B22-49B9-AE3D-04450B9666E9}" dt="2026-09-27T10:25:59.183" v="7" actId="11529"/>
          <ac:cxnSpMkLst>
            <pc:docMk/>
            <pc:sldMk cId="0" sldId="259"/>
            <ac:cxnSpMk id="27" creationId="{BC597455-CCF9-2AA5-24DB-8A7C1C395679}"/>
          </ac:cxnSpMkLst>
        </pc:cxnChg>
      </pc:sldChg>
      <pc:sldChg chg="addSp modSp mod">
        <pc:chgData name="미영 이" userId="4bfa127ee57fff50" providerId="LiveId" clId="{282602B6-3B22-49B9-AE3D-04450B9666E9}" dt="2026-09-27T10:27:42.716" v="27" actId="11529"/>
        <pc:sldMkLst>
          <pc:docMk/>
          <pc:sldMk cId="0" sldId="260"/>
        </pc:sldMkLst>
        <pc:spChg chg="mod">
          <ac:chgData name="미영 이" userId="4bfa127ee57fff50" providerId="LiveId" clId="{282602B6-3B22-49B9-AE3D-04450B9666E9}" dt="2026-09-27T10:26:45.439" v="14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미영 이" userId="4bfa127ee57fff50" providerId="LiveId" clId="{282602B6-3B22-49B9-AE3D-04450B9666E9}" dt="2026-09-27T10:26:48.776" v="16" actId="20577"/>
          <ac:spMkLst>
            <pc:docMk/>
            <pc:sldMk cId="0" sldId="260"/>
            <ac:spMk id="14" creationId="{00000000-0000-0000-0000-000000000000}"/>
          </ac:spMkLst>
        </pc:spChg>
        <pc:spChg chg="mod">
          <ac:chgData name="미영 이" userId="4bfa127ee57fff50" providerId="LiveId" clId="{282602B6-3B22-49B9-AE3D-04450B9666E9}" dt="2026-09-27T10:26:52.281" v="18" actId="20577"/>
          <ac:spMkLst>
            <pc:docMk/>
            <pc:sldMk cId="0" sldId="260"/>
            <ac:spMk id="18" creationId="{00000000-0000-0000-0000-000000000000}"/>
          </ac:spMkLst>
        </pc:spChg>
        <pc:spChg chg="mod">
          <ac:chgData name="미영 이" userId="4bfa127ee57fff50" providerId="LiveId" clId="{282602B6-3B22-49B9-AE3D-04450B9666E9}" dt="2026-09-27T10:26:58.503" v="21" actId="20577"/>
          <ac:spMkLst>
            <pc:docMk/>
            <pc:sldMk cId="0" sldId="260"/>
            <ac:spMk id="22" creationId="{00000000-0000-0000-0000-000000000000}"/>
          </ac:spMkLst>
        </pc:spChg>
        <pc:spChg chg="add">
          <ac:chgData name="미영 이" userId="4bfa127ee57fff50" providerId="LiveId" clId="{282602B6-3B22-49B9-AE3D-04450B9666E9}" dt="2026-09-27T10:27:42.716" v="27" actId="11529"/>
          <ac:spMkLst>
            <pc:docMk/>
            <pc:sldMk cId="0" sldId="260"/>
            <ac:spMk id="24" creationId="{93D156DA-2CC3-AC27-36AE-8ACE988B980D}"/>
          </ac:spMkLst>
        </pc:spChg>
      </pc:sldChg>
      <pc:sldChg chg="addSp modSp mod">
        <pc:chgData name="미영 이" userId="4bfa127ee57fff50" providerId="LiveId" clId="{282602B6-3B22-49B9-AE3D-04450B9666E9}" dt="2026-09-27T10:27:35.030" v="26"/>
        <pc:sldMkLst>
          <pc:docMk/>
          <pc:sldMk cId="0" sldId="261"/>
        </pc:sldMkLst>
        <pc:spChg chg="add mod">
          <ac:chgData name="미영 이" userId="4bfa127ee57fff50" providerId="LiveId" clId="{282602B6-3B22-49B9-AE3D-04450B9666E9}" dt="2026-09-27T10:27:35.030" v="26"/>
          <ac:spMkLst>
            <pc:docMk/>
            <pc:sldMk cId="0" sldId="261"/>
            <ac:spMk id="17" creationId="{EFC1FDD3-AD5E-71DD-5E57-81786B426913}"/>
          </ac:spMkLst>
        </pc:spChg>
      </pc:sldChg>
      <pc:sldChg chg="addSp delSp modSp mod">
        <pc:chgData name="미영 이" userId="4bfa127ee57fff50" providerId="LiveId" clId="{282602B6-3B22-49B9-AE3D-04450B9666E9}" dt="2026-09-27T10:31:36.791" v="267" actId="20577"/>
        <pc:sldMkLst>
          <pc:docMk/>
          <pc:sldMk cId="0" sldId="262"/>
        </pc:sldMkLst>
        <pc:spChg chg="mod">
          <ac:chgData name="미영 이" userId="4bfa127ee57fff50" providerId="LiveId" clId="{282602B6-3B22-49B9-AE3D-04450B9666E9}" dt="2026-09-27T10:29:09.678" v="35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미영 이" userId="4bfa127ee57fff50" providerId="LiveId" clId="{282602B6-3B22-49B9-AE3D-04450B9666E9}" dt="2026-09-27T10:29:09.678" v="35" actId="1076"/>
          <ac:spMkLst>
            <pc:docMk/>
            <pc:sldMk cId="0" sldId="262"/>
            <ac:spMk id="8" creationId="{00000000-0000-0000-0000-000000000000}"/>
          </ac:spMkLst>
        </pc:spChg>
        <pc:spChg chg="mod">
          <ac:chgData name="미영 이" userId="4bfa127ee57fff50" providerId="LiveId" clId="{282602B6-3B22-49B9-AE3D-04450B9666E9}" dt="2026-09-27T10:30:48.254" v="185" actId="1038"/>
          <ac:spMkLst>
            <pc:docMk/>
            <pc:sldMk cId="0" sldId="262"/>
            <ac:spMk id="9" creationId="{00000000-0000-0000-0000-000000000000}"/>
          </ac:spMkLst>
        </pc:spChg>
        <pc:spChg chg="mod">
          <ac:chgData name="미영 이" userId="4bfa127ee57fff50" providerId="LiveId" clId="{282602B6-3B22-49B9-AE3D-04450B9666E9}" dt="2026-09-27T10:30:48.254" v="185" actId="1038"/>
          <ac:spMkLst>
            <pc:docMk/>
            <pc:sldMk cId="0" sldId="262"/>
            <ac:spMk id="10" creationId="{00000000-0000-0000-0000-000000000000}"/>
          </ac:spMkLst>
        </pc:spChg>
        <pc:spChg chg="mod">
          <ac:chgData name="미영 이" userId="4bfa127ee57fff50" providerId="LiveId" clId="{282602B6-3B22-49B9-AE3D-04450B9666E9}" dt="2026-09-27T10:30:48.254" v="185" actId="1038"/>
          <ac:spMkLst>
            <pc:docMk/>
            <pc:sldMk cId="0" sldId="262"/>
            <ac:spMk id="11" creationId="{00000000-0000-0000-0000-000000000000}"/>
          </ac:spMkLst>
        </pc:spChg>
        <pc:spChg chg="del">
          <ac:chgData name="미영 이" userId="4bfa127ee57fff50" providerId="LiveId" clId="{282602B6-3B22-49B9-AE3D-04450B9666E9}" dt="2026-09-27T10:30:56.934" v="186" actId="478"/>
          <ac:spMkLst>
            <pc:docMk/>
            <pc:sldMk cId="0" sldId="262"/>
            <ac:spMk id="12" creationId="{00000000-0000-0000-0000-000000000000}"/>
          </ac:spMkLst>
        </pc:spChg>
        <pc:spChg chg="del">
          <ac:chgData name="미영 이" userId="4bfa127ee57fff50" providerId="LiveId" clId="{282602B6-3B22-49B9-AE3D-04450B9666E9}" dt="2026-09-27T10:30:56.934" v="186" actId="478"/>
          <ac:spMkLst>
            <pc:docMk/>
            <pc:sldMk cId="0" sldId="262"/>
            <ac:spMk id="13" creationId="{00000000-0000-0000-0000-000000000000}"/>
          </ac:spMkLst>
        </pc:spChg>
        <pc:spChg chg="del">
          <ac:chgData name="미영 이" userId="4bfa127ee57fff50" providerId="LiveId" clId="{282602B6-3B22-49B9-AE3D-04450B9666E9}" dt="2026-09-27T10:30:56.934" v="186" actId="478"/>
          <ac:spMkLst>
            <pc:docMk/>
            <pc:sldMk cId="0" sldId="262"/>
            <ac:spMk id="14" creationId="{00000000-0000-0000-0000-000000000000}"/>
          </ac:spMkLst>
        </pc:spChg>
        <pc:spChg chg="del">
          <ac:chgData name="미영 이" userId="4bfa127ee57fff50" providerId="LiveId" clId="{282602B6-3B22-49B9-AE3D-04450B9666E9}" dt="2026-09-27T10:30:56.934" v="186" actId="478"/>
          <ac:spMkLst>
            <pc:docMk/>
            <pc:sldMk cId="0" sldId="262"/>
            <ac:spMk id="15" creationId="{00000000-0000-0000-0000-000000000000}"/>
          </ac:spMkLst>
        </pc:spChg>
        <pc:spChg chg="del">
          <ac:chgData name="미영 이" userId="4bfa127ee57fff50" providerId="LiveId" clId="{282602B6-3B22-49B9-AE3D-04450B9666E9}" dt="2026-09-27T10:30:56.934" v="186" actId="478"/>
          <ac:spMkLst>
            <pc:docMk/>
            <pc:sldMk cId="0" sldId="262"/>
            <ac:spMk id="16" creationId="{00000000-0000-0000-0000-000000000000}"/>
          </ac:spMkLst>
        </pc:spChg>
        <pc:spChg chg="del">
          <ac:chgData name="미영 이" userId="4bfa127ee57fff50" providerId="LiveId" clId="{282602B6-3B22-49B9-AE3D-04450B9666E9}" dt="2026-09-27T10:30:56.934" v="186" actId="478"/>
          <ac:spMkLst>
            <pc:docMk/>
            <pc:sldMk cId="0" sldId="262"/>
            <ac:spMk id="17" creationId="{00000000-0000-0000-0000-000000000000}"/>
          </ac:spMkLst>
        </pc:spChg>
        <pc:spChg chg="del">
          <ac:chgData name="미영 이" userId="4bfa127ee57fff50" providerId="LiveId" clId="{282602B6-3B22-49B9-AE3D-04450B9666E9}" dt="2026-09-27T10:30:56.934" v="186" actId="478"/>
          <ac:spMkLst>
            <pc:docMk/>
            <pc:sldMk cId="0" sldId="262"/>
            <ac:spMk id="18" creationId="{00000000-0000-0000-0000-000000000000}"/>
          </ac:spMkLst>
        </pc:spChg>
        <pc:spChg chg="add del mod">
          <ac:chgData name="미영 이" userId="4bfa127ee57fff50" providerId="LiveId" clId="{282602B6-3B22-49B9-AE3D-04450B9666E9}" dt="2026-09-27T10:28:49.027" v="30" actId="478"/>
          <ac:spMkLst>
            <pc:docMk/>
            <pc:sldMk cId="0" sldId="262"/>
            <ac:spMk id="19" creationId="{3FDE3DD2-62C6-98C9-DBD2-4D6F2E595F26}"/>
          </ac:spMkLst>
        </pc:spChg>
        <pc:spChg chg="add mod">
          <ac:chgData name="미영 이" userId="4bfa127ee57fff50" providerId="LiveId" clId="{282602B6-3B22-49B9-AE3D-04450B9666E9}" dt="2026-09-27T10:30:48.254" v="185" actId="1038"/>
          <ac:spMkLst>
            <pc:docMk/>
            <pc:sldMk cId="0" sldId="262"/>
            <ac:spMk id="26" creationId="{2D457FD0-7259-52AB-5DBC-CC18DD3B47C1}"/>
          </ac:spMkLst>
        </pc:spChg>
        <pc:spChg chg="add mod">
          <ac:chgData name="미영 이" userId="4bfa127ee57fff50" providerId="LiveId" clId="{282602B6-3B22-49B9-AE3D-04450B9666E9}" dt="2026-09-27T10:30:48.254" v="185" actId="1038"/>
          <ac:spMkLst>
            <pc:docMk/>
            <pc:sldMk cId="0" sldId="262"/>
            <ac:spMk id="28" creationId="{4A094517-DAC7-5A3D-CBBD-DDD217DFDF92}"/>
          </ac:spMkLst>
        </pc:spChg>
        <pc:spChg chg="add del mod">
          <ac:chgData name="미영 이" userId="4bfa127ee57fff50" providerId="LiveId" clId="{282602B6-3B22-49B9-AE3D-04450B9666E9}" dt="2026-09-27T10:29:54.832" v="100" actId="478"/>
          <ac:spMkLst>
            <pc:docMk/>
            <pc:sldMk cId="0" sldId="262"/>
            <ac:spMk id="30" creationId="{14086413-CC70-90FD-AC24-8C1072778243}"/>
          </ac:spMkLst>
        </pc:spChg>
        <pc:spChg chg="add mod">
          <ac:chgData name="미영 이" userId="4bfa127ee57fff50" providerId="LiveId" clId="{282602B6-3B22-49B9-AE3D-04450B9666E9}" dt="2026-09-27T10:31:10.422" v="188" actId="1076"/>
          <ac:spMkLst>
            <pc:docMk/>
            <pc:sldMk cId="0" sldId="262"/>
            <ac:spMk id="32" creationId="{58E7D159-5820-6CE4-EDB2-52D9576086AA}"/>
          </ac:spMkLst>
        </pc:spChg>
        <pc:spChg chg="add mod">
          <ac:chgData name="미영 이" userId="4bfa127ee57fff50" providerId="LiveId" clId="{282602B6-3B22-49B9-AE3D-04450B9666E9}" dt="2026-09-27T10:31:36.791" v="267" actId="20577"/>
          <ac:spMkLst>
            <pc:docMk/>
            <pc:sldMk cId="0" sldId="262"/>
            <ac:spMk id="33" creationId="{B91A1ED7-01D4-196A-B7B4-124E6C3B0323}"/>
          </ac:spMkLst>
        </pc:spChg>
        <pc:spChg chg="add del mod">
          <ac:chgData name="미영 이" userId="4bfa127ee57fff50" providerId="LiveId" clId="{282602B6-3B22-49B9-AE3D-04450B9666E9}" dt="2026-09-27T10:31:28.959" v="230" actId="478"/>
          <ac:spMkLst>
            <pc:docMk/>
            <pc:sldMk cId="0" sldId="262"/>
            <ac:spMk id="34" creationId="{3676C988-0352-FA3D-2597-8531FB293D4D}"/>
          </ac:spMkLst>
        </pc:spChg>
        <pc:spChg chg="add mod">
          <ac:chgData name="미영 이" userId="4bfa127ee57fff50" providerId="LiveId" clId="{282602B6-3B22-49B9-AE3D-04450B9666E9}" dt="2026-09-27T10:31:12.807" v="189" actId="571"/>
          <ac:spMkLst>
            <pc:docMk/>
            <pc:sldMk cId="0" sldId="262"/>
            <ac:spMk id="35" creationId="{FC64D661-D431-8D74-D4C0-EB034932723A}"/>
          </ac:spMkLst>
        </pc:spChg>
        <pc:spChg chg="add mod">
          <ac:chgData name="미영 이" userId="4bfa127ee57fff50" providerId="LiveId" clId="{282602B6-3B22-49B9-AE3D-04450B9666E9}" dt="2026-09-27T10:31:25.729" v="228" actId="20577"/>
          <ac:spMkLst>
            <pc:docMk/>
            <pc:sldMk cId="0" sldId="262"/>
            <ac:spMk id="36" creationId="{25B0FAC4-437A-0440-B1AE-98CD5271B4CD}"/>
          </ac:spMkLst>
        </pc:spChg>
        <pc:spChg chg="add del mod">
          <ac:chgData name="미영 이" userId="4bfa127ee57fff50" providerId="LiveId" clId="{282602B6-3B22-49B9-AE3D-04450B9666E9}" dt="2026-09-27T10:31:27.503" v="229" actId="478"/>
          <ac:spMkLst>
            <pc:docMk/>
            <pc:sldMk cId="0" sldId="262"/>
            <ac:spMk id="37" creationId="{5BC8EF48-4577-3878-11D9-B5772A58E0D9}"/>
          </ac:spMkLst>
        </pc:spChg>
        <pc:picChg chg="mod">
          <ac:chgData name="미영 이" userId="4bfa127ee57fff50" providerId="LiveId" clId="{282602B6-3B22-49B9-AE3D-04450B9666E9}" dt="2026-09-27T10:29:09.678" v="35" actId="1076"/>
          <ac:picMkLst>
            <pc:docMk/>
            <pc:sldMk cId="0" sldId="262"/>
            <ac:picMk id="5" creationId="{00000000-0000-0000-0000-000000000000}"/>
          </ac:picMkLst>
        </pc:picChg>
        <pc:picChg chg="mod">
          <ac:chgData name="미영 이" userId="4bfa127ee57fff50" providerId="LiveId" clId="{282602B6-3B22-49B9-AE3D-04450B9666E9}" dt="2026-09-27T10:29:09.678" v="35" actId="1076"/>
          <ac:picMkLst>
            <pc:docMk/>
            <pc:sldMk cId="0" sldId="262"/>
            <ac:picMk id="7" creationId="{00000000-0000-0000-0000-000000000000}"/>
          </ac:picMkLst>
        </pc:picChg>
        <pc:cxnChg chg="add mod">
          <ac:chgData name="미영 이" userId="4bfa127ee57fff50" providerId="LiveId" clId="{282602B6-3B22-49B9-AE3D-04450B9666E9}" dt="2026-09-27T10:30:11.790" v="102" actId="1076"/>
          <ac:cxnSpMkLst>
            <pc:docMk/>
            <pc:sldMk cId="0" sldId="262"/>
            <ac:cxnSpMk id="21" creationId="{400D77E0-DF8E-CB9E-4BA0-9956ECEEE3CC}"/>
          </ac:cxnSpMkLst>
        </pc:cxnChg>
        <pc:cxnChg chg="add mod">
          <ac:chgData name="미영 이" userId="4bfa127ee57fff50" providerId="LiveId" clId="{282602B6-3B22-49B9-AE3D-04450B9666E9}" dt="2026-09-27T10:29:30.817" v="40" actId="1076"/>
          <ac:cxnSpMkLst>
            <pc:docMk/>
            <pc:sldMk cId="0" sldId="262"/>
            <ac:cxnSpMk id="24" creationId="{95F153A3-92EB-D0EF-D098-C3CE9352A2AD}"/>
          </ac:cxnSpMkLst>
        </pc:cxnChg>
        <pc:cxnChg chg="add mod">
          <ac:chgData name="미영 이" userId="4bfa127ee57fff50" providerId="LiveId" clId="{282602B6-3B22-49B9-AE3D-04450B9666E9}" dt="2026-09-27T10:31:01.943" v="187" actId="1076"/>
          <ac:cxnSpMkLst>
            <pc:docMk/>
            <pc:sldMk cId="0" sldId="262"/>
            <ac:cxnSpMk id="31" creationId="{7EA34C6A-824A-FF7A-DEFF-E698BE692E3E}"/>
          </ac:cxnSpMkLst>
        </pc:cxnChg>
        <pc:cxnChg chg="add mod">
          <ac:chgData name="미영 이" userId="4bfa127ee57fff50" providerId="LiveId" clId="{282602B6-3B22-49B9-AE3D-04450B9666E9}" dt="2026-09-27T10:31:16.047" v="191" actId="1076"/>
          <ac:cxnSpMkLst>
            <pc:docMk/>
            <pc:sldMk cId="0" sldId="262"/>
            <ac:cxnSpMk id="38" creationId="{FE18E6F9-30F8-D79E-30D7-30A3B68E189F}"/>
          </ac:cxnSpMkLst>
        </pc:cxnChg>
      </pc:sldChg>
      <pc:sldChg chg="addSp modSp mod">
        <pc:chgData name="미영 이" userId="4bfa127ee57fff50" providerId="LiveId" clId="{282602B6-3B22-49B9-AE3D-04450B9666E9}" dt="2026-09-27T10:35:05.086" v="446" actId="20577"/>
        <pc:sldMkLst>
          <pc:docMk/>
          <pc:sldMk cId="0" sldId="263"/>
        </pc:sldMkLst>
        <pc:spChg chg="mod">
          <ac:chgData name="미영 이" userId="4bfa127ee57fff50" providerId="LiveId" clId="{282602B6-3B22-49B9-AE3D-04450B9666E9}" dt="2026-09-27T10:34:11.102" v="331" actId="20577"/>
          <ac:spMkLst>
            <pc:docMk/>
            <pc:sldMk cId="0" sldId="263"/>
            <ac:spMk id="17" creationId="{00000000-0000-0000-0000-000000000000}"/>
          </ac:spMkLst>
        </pc:spChg>
        <pc:spChg chg="mod">
          <ac:chgData name="미영 이" userId="4bfa127ee57fff50" providerId="LiveId" clId="{282602B6-3B22-49B9-AE3D-04450B9666E9}" dt="2026-09-27T10:35:05.086" v="446" actId="20577"/>
          <ac:spMkLst>
            <pc:docMk/>
            <pc:sldMk cId="0" sldId="263"/>
            <ac:spMk id="18" creationId="{00000000-0000-0000-0000-000000000000}"/>
          </ac:spMkLst>
        </pc:spChg>
        <pc:cxnChg chg="add">
          <ac:chgData name="미영 이" userId="4bfa127ee57fff50" providerId="LiveId" clId="{282602B6-3B22-49B9-AE3D-04450B9666E9}" dt="2026-09-27T10:31:49.857" v="268" actId="11529"/>
          <ac:cxnSpMkLst>
            <pc:docMk/>
            <pc:sldMk cId="0" sldId="263"/>
            <ac:cxnSpMk id="21" creationId="{56981C68-D69E-9344-4C9C-2FB2FD8A22DA}"/>
          </ac:cxnSpMkLst>
        </pc:cxnChg>
        <pc:cxnChg chg="add">
          <ac:chgData name="미영 이" userId="4bfa127ee57fff50" providerId="LiveId" clId="{282602B6-3B22-49B9-AE3D-04450B9666E9}" dt="2026-09-27T10:31:55.568" v="269" actId="11529"/>
          <ac:cxnSpMkLst>
            <pc:docMk/>
            <pc:sldMk cId="0" sldId="263"/>
            <ac:cxnSpMk id="23" creationId="{1A3BB647-6EBE-8CF4-03E4-CA8C528304E2}"/>
          </ac:cxnSpMkLst>
        </pc:cxnChg>
        <pc:cxnChg chg="add">
          <ac:chgData name="미영 이" userId="4bfa127ee57fff50" providerId="LiveId" clId="{282602B6-3B22-49B9-AE3D-04450B9666E9}" dt="2026-09-27T10:32:03.738" v="270" actId="11529"/>
          <ac:cxnSpMkLst>
            <pc:docMk/>
            <pc:sldMk cId="0" sldId="263"/>
            <ac:cxnSpMk id="25" creationId="{B2E6E127-CDA7-6873-667F-3AB6F30A73CC}"/>
          </ac:cxnSpMkLst>
        </pc:cxnChg>
        <pc:cxnChg chg="add mod">
          <ac:chgData name="미영 이" userId="4bfa127ee57fff50" providerId="LiveId" clId="{282602B6-3B22-49B9-AE3D-04450B9666E9}" dt="2026-09-27T10:34:00.822" v="285" actId="1076"/>
          <ac:cxnSpMkLst>
            <pc:docMk/>
            <pc:sldMk cId="0" sldId="263"/>
            <ac:cxnSpMk id="27" creationId="{B8B9306E-8BD8-3CE7-CCE0-7D018B6CFA64}"/>
          </ac:cxnSpMkLst>
        </pc:cxnChg>
      </pc:sldChg>
      <pc:sldChg chg="addSp delSp modSp mod">
        <pc:chgData name="미영 이" userId="4bfa127ee57fff50" providerId="LiveId" clId="{282602B6-3B22-49B9-AE3D-04450B9666E9}" dt="2026-09-27T10:32:49.398" v="279" actId="14100"/>
        <pc:sldMkLst>
          <pc:docMk/>
          <pc:sldMk cId="0" sldId="264"/>
        </pc:sldMkLst>
        <pc:spChg chg="add">
          <ac:chgData name="미영 이" userId="4bfa127ee57fff50" providerId="LiveId" clId="{282602B6-3B22-49B9-AE3D-04450B9666E9}" dt="2026-09-27T10:32:19.552" v="272" actId="11529"/>
          <ac:spMkLst>
            <pc:docMk/>
            <pc:sldMk cId="0" sldId="264"/>
            <ac:spMk id="20" creationId="{ACA13661-3329-1AC5-C1A2-81BA9DD48C9D}"/>
          </ac:spMkLst>
        </pc:spChg>
        <pc:spChg chg="add del">
          <ac:chgData name="미영 이" userId="4bfa127ee57fff50" providerId="LiveId" clId="{282602B6-3B22-49B9-AE3D-04450B9666E9}" dt="2026-09-27T10:32:23.520" v="274" actId="478"/>
          <ac:spMkLst>
            <pc:docMk/>
            <pc:sldMk cId="0" sldId="264"/>
            <ac:spMk id="21" creationId="{F0572FAC-94FC-5963-3A71-3E32E17C517C}"/>
          </ac:spMkLst>
        </pc:spChg>
        <pc:cxnChg chg="add">
          <ac:chgData name="미영 이" userId="4bfa127ee57fff50" providerId="LiveId" clId="{282602B6-3B22-49B9-AE3D-04450B9666E9}" dt="2026-09-27T10:32:29.272" v="275" actId="11529"/>
          <ac:cxnSpMkLst>
            <pc:docMk/>
            <pc:sldMk cId="0" sldId="264"/>
            <ac:cxnSpMk id="23" creationId="{BE2903F6-0F26-7DA1-29C9-15223493EB00}"/>
          </ac:cxnSpMkLst>
        </pc:cxnChg>
        <pc:cxnChg chg="add">
          <ac:chgData name="미영 이" userId="4bfa127ee57fff50" providerId="LiveId" clId="{282602B6-3B22-49B9-AE3D-04450B9666E9}" dt="2026-09-27T10:32:34" v="276" actId="11529"/>
          <ac:cxnSpMkLst>
            <pc:docMk/>
            <pc:sldMk cId="0" sldId="264"/>
            <ac:cxnSpMk id="25" creationId="{F94C5273-FB9E-62CB-FF6C-827BB3960329}"/>
          </ac:cxnSpMkLst>
        </pc:cxnChg>
        <pc:cxnChg chg="add">
          <ac:chgData name="미영 이" userId="4bfa127ee57fff50" providerId="LiveId" clId="{282602B6-3B22-49B9-AE3D-04450B9666E9}" dt="2026-09-27T10:32:38.968" v="277" actId="11529"/>
          <ac:cxnSpMkLst>
            <pc:docMk/>
            <pc:sldMk cId="0" sldId="264"/>
            <ac:cxnSpMk id="27" creationId="{BE8E8132-C16C-7693-7E18-CDD4D34A66CF}"/>
          </ac:cxnSpMkLst>
        </pc:cxnChg>
        <pc:cxnChg chg="add mod">
          <ac:chgData name="미영 이" userId="4bfa127ee57fff50" providerId="LiveId" clId="{282602B6-3B22-49B9-AE3D-04450B9666E9}" dt="2026-09-27T10:32:49.398" v="279" actId="14100"/>
          <ac:cxnSpMkLst>
            <pc:docMk/>
            <pc:sldMk cId="0" sldId="264"/>
            <ac:cxnSpMk id="29" creationId="{9AE25A6A-4E82-248C-FD6B-A01C6DF202B1}"/>
          </ac:cxnSpMkLst>
        </pc:cxnChg>
      </pc:sldChg>
      <pc:sldChg chg="addSp delSp modSp mod">
        <pc:chgData name="미영 이" userId="4bfa127ee57fff50" providerId="LiveId" clId="{282602B6-3B22-49B9-AE3D-04450B9666E9}" dt="2026-09-27T11:17:03.324" v="1253" actId="207"/>
        <pc:sldMkLst>
          <pc:docMk/>
          <pc:sldMk cId="0" sldId="265"/>
        </pc:sldMkLst>
        <pc:spChg chg="mod">
          <ac:chgData name="미영 이" userId="4bfa127ee57fff50" providerId="LiveId" clId="{282602B6-3B22-49B9-AE3D-04450B9666E9}" dt="2026-09-27T11:17:03.324" v="1253" actId="207"/>
          <ac:spMkLst>
            <pc:docMk/>
            <pc:sldMk cId="0" sldId="265"/>
            <ac:spMk id="19" creationId="{00000000-0000-0000-0000-000000000000}"/>
          </ac:spMkLst>
        </pc:spChg>
        <pc:spChg chg="add">
          <ac:chgData name="미영 이" userId="4bfa127ee57fff50" providerId="LiveId" clId="{282602B6-3B22-49B9-AE3D-04450B9666E9}" dt="2026-09-27T10:33:00.881" v="280" actId="11529"/>
          <ac:spMkLst>
            <pc:docMk/>
            <pc:sldMk cId="0" sldId="265"/>
            <ac:spMk id="21" creationId="{AACC8AC3-4E12-D00A-CC81-8A8D636D031D}"/>
          </ac:spMkLst>
        </pc:spChg>
        <pc:picChg chg="add del">
          <ac:chgData name="미영 이" userId="4bfa127ee57fff50" providerId="LiveId" clId="{282602B6-3B22-49B9-AE3D-04450B9666E9}" dt="2026-09-27T10:36:11.417" v="452" actId="478"/>
          <ac:picMkLst>
            <pc:docMk/>
            <pc:sldMk cId="0" sldId="265"/>
            <ac:picMk id="23" creationId="{C54B4755-5D3A-8F54-50E7-594D11869EDF}"/>
          </ac:picMkLst>
        </pc:picChg>
        <pc:picChg chg="add del">
          <ac:chgData name="미영 이" userId="4bfa127ee57fff50" providerId="LiveId" clId="{282602B6-3B22-49B9-AE3D-04450B9666E9}" dt="2026-09-27T10:36:07.388" v="450" actId="478"/>
          <ac:picMkLst>
            <pc:docMk/>
            <pc:sldMk cId="0" sldId="265"/>
            <ac:picMk id="25" creationId="{4C5DE693-D1EF-DBEC-BF5F-3B8EA9F64F4E}"/>
          </ac:picMkLst>
        </pc:picChg>
      </pc:sldChg>
      <pc:sldChg chg="ord">
        <pc:chgData name="미영 이" userId="4bfa127ee57fff50" providerId="LiveId" clId="{282602B6-3B22-49B9-AE3D-04450B9666E9}" dt="2026-09-27T10:33:13.835" v="282"/>
        <pc:sldMkLst>
          <pc:docMk/>
          <pc:sldMk cId="0" sldId="266"/>
        </pc:sldMkLst>
      </pc:sldChg>
      <pc:sldChg chg="addSp modSp new del mod">
        <pc:chgData name="미영 이" userId="4bfa127ee57fff50" providerId="LiveId" clId="{282602B6-3B22-49B9-AE3D-04450B9666E9}" dt="2026-09-27T12:04:05.936" v="1257" actId="47"/>
        <pc:sldMkLst>
          <pc:docMk/>
          <pc:sldMk cId="3937582428" sldId="269"/>
        </pc:sldMkLst>
        <pc:picChg chg="add mod">
          <ac:chgData name="미영 이" userId="4bfa127ee57fff50" providerId="LiveId" clId="{282602B6-3B22-49B9-AE3D-04450B9666E9}" dt="2026-09-27T10:36:32.030" v="471" actId="14100"/>
          <ac:picMkLst>
            <pc:docMk/>
            <pc:sldMk cId="3937582428" sldId="269"/>
            <ac:picMk id="3" creationId="{FAAAF38F-6EDA-EE77-CC73-1CB0AB787ACC}"/>
          </ac:picMkLst>
        </pc:picChg>
      </pc:sldChg>
      <pc:sldChg chg="addSp delSp modSp add mod">
        <pc:chgData name="미영 이" userId="4bfa127ee57fff50" providerId="LiveId" clId="{282602B6-3B22-49B9-AE3D-04450B9666E9}" dt="2026-09-27T11:17:06.614" v="1254" actId="207"/>
        <pc:sldMkLst>
          <pc:docMk/>
          <pc:sldMk cId="770106397" sldId="270"/>
        </pc:sldMkLst>
        <pc:spChg chg="mod">
          <ac:chgData name="미영 이" userId="4bfa127ee57fff50" providerId="LiveId" clId="{282602B6-3B22-49B9-AE3D-04450B9666E9}" dt="2026-09-27T10:36:20.354" v="467" actId="20577"/>
          <ac:spMkLst>
            <pc:docMk/>
            <pc:sldMk cId="770106397" sldId="270"/>
            <ac:spMk id="2" creationId="{01B75ECC-C005-3065-5D08-2A8D5F327A5D}"/>
          </ac:spMkLst>
        </pc:spChg>
        <pc:spChg chg="del">
          <ac:chgData name="미영 이" userId="4bfa127ee57fff50" providerId="LiveId" clId="{282602B6-3B22-49B9-AE3D-04450B9666E9}" dt="2026-09-27T10:36:21.585" v="468" actId="478"/>
          <ac:spMkLst>
            <pc:docMk/>
            <pc:sldMk cId="770106397" sldId="270"/>
            <ac:spMk id="6" creationId="{E003E9BA-DF96-98B6-2CDC-F459E38203FB}"/>
          </ac:spMkLst>
        </pc:spChg>
        <pc:spChg chg="del">
          <ac:chgData name="미영 이" userId="4bfa127ee57fff50" providerId="LiveId" clId="{282602B6-3B22-49B9-AE3D-04450B9666E9}" dt="2026-09-27T10:36:24.041" v="469" actId="478"/>
          <ac:spMkLst>
            <pc:docMk/>
            <pc:sldMk cId="770106397" sldId="270"/>
            <ac:spMk id="7" creationId="{0C104445-30AD-972C-8742-E78D9C2408CD}"/>
          </ac:spMkLst>
        </pc:spChg>
        <pc:spChg chg="del">
          <ac:chgData name="미영 이" userId="4bfa127ee57fff50" providerId="LiveId" clId="{282602B6-3B22-49B9-AE3D-04450B9666E9}" dt="2026-09-27T10:36:24.041" v="469" actId="478"/>
          <ac:spMkLst>
            <pc:docMk/>
            <pc:sldMk cId="770106397" sldId="270"/>
            <ac:spMk id="8" creationId="{54DA1A77-53D2-4EB8-AB2F-1633AB2CF4DF}"/>
          </ac:spMkLst>
        </pc:spChg>
        <pc:spChg chg="del">
          <ac:chgData name="미영 이" userId="4bfa127ee57fff50" providerId="LiveId" clId="{282602B6-3B22-49B9-AE3D-04450B9666E9}" dt="2026-09-27T10:36:24.041" v="469" actId="478"/>
          <ac:spMkLst>
            <pc:docMk/>
            <pc:sldMk cId="770106397" sldId="270"/>
            <ac:spMk id="9" creationId="{8E503ED3-71AF-6F6A-4E35-C872683823CE}"/>
          </ac:spMkLst>
        </pc:spChg>
        <pc:spChg chg="del">
          <ac:chgData name="미영 이" userId="4bfa127ee57fff50" providerId="LiveId" clId="{282602B6-3B22-49B9-AE3D-04450B9666E9}" dt="2026-09-27T10:36:24.041" v="469" actId="478"/>
          <ac:spMkLst>
            <pc:docMk/>
            <pc:sldMk cId="770106397" sldId="270"/>
            <ac:spMk id="10" creationId="{3E2CF6BC-4253-487E-8B26-1F895B71C00A}"/>
          </ac:spMkLst>
        </pc:spChg>
        <pc:spChg chg="del">
          <ac:chgData name="미영 이" userId="4bfa127ee57fff50" providerId="LiveId" clId="{282602B6-3B22-49B9-AE3D-04450B9666E9}" dt="2026-09-27T10:36:24.041" v="469" actId="478"/>
          <ac:spMkLst>
            <pc:docMk/>
            <pc:sldMk cId="770106397" sldId="270"/>
            <ac:spMk id="11" creationId="{2B21A1F8-1B38-9D93-03B3-ED110682741F}"/>
          </ac:spMkLst>
        </pc:spChg>
        <pc:spChg chg="del">
          <ac:chgData name="미영 이" userId="4bfa127ee57fff50" providerId="LiveId" clId="{282602B6-3B22-49B9-AE3D-04450B9666E9}" dt="2026-09-27T10:36:24.041" v="469" actId="478"/>
          <ac:spMkLst>
            <pc:docMk/>
            <pc:sldMk cId="770106397" sldId="270"/>
            <ac:spMk id="12" creationId="{B162662A-0E9F-2785-DBDE-718180E57718}"/>
          </ac:spMkLst>
        </pc:spChg>
        <pc:spChg chg="del">
          <ac:chgData name="미영 이" userId="4bfa127ee57fff50" providerId="LiveId" clId="{282602B6-3B22-49B9-AE3D-04450B9666E9}" dt="2026-09-27T10:36:24.041" v="469" actId="478"/>
          <ac:spMkLst>
            <pc:docMk/>
            <pc:sldMk cId="770106397" sldId="270"/>
            <ac:spMk id="13" creationId="{12DF78C5-6F7B-5DB3-D868-97AA68F34DD9}"/>
          </ac:spMkLst>
        </pc:spChg>
        <pc:spChg chg="del">
          <ac:chgData name="미영 이" userId="4bfa127ee57fff50" providerId="LiveId" clId="{282602B6-3B22-49B9-AE3D-04450B9666E9}" dt="2026-09-27T10:36:24.041" v="469" actId="478"/>
          <ac:spMkLst>
            <pc:docMk/>
            <pc:sldMk cId="770106397" sldId="270"/>
            <ac:spMk id="14" creationId="{6C125275-E86D-12A7-7691-66BBA6CD4181}"/>
          </ac:spMkLst>
        </pc:spChg>
        <pc:spChg chg="del">
          <ac:chgData name="미영 이" userId="4bfa127ee57fff50" providerId="LiveId" clId="{282602B6-3B22-49B9-AE3D-04450B9666E9}" dt="2026-09-27T10:36:24.041" v="469" actId="478"/>
          <ac:spMkLst>
            <pc:docMk/>
            <pc:sldMk cId="770106397" sldId="270"/>
            <ac:spMk id="15" creationId="{C49EFDCD-ECD3-5599-7741-EB1247B3E20B}"/>
          </ac:spMkLst>
        </pc:spChg>
        <pc:spChg chg="mod">
          <ac:chgData name="미영 이" userId="4bfa127ee57fff50" providerId="LiveId" clId="{282602B6-3B22-49B9-AE3D-04450B9666E9}" dt="2026-09-27T11:17:06.614" v="1254" actId="207"/>
          <ac:spMkLst>
            <pc:docMk/>
            <pc:sldMk cId="770106397" sldId="270"/>
            <ac:spMk id="19" creationId="{CD493186-9ACE-8350-3266-F3ACA18290D3}"/>
          </ac:spMkLst>
        </pc:spChg>
        <pc:spChg chg="del">
          <ac:chgData name="미영 이" userId="4bfa127ee57fff50" providerId="LiveId" clId="{282602B6-3B22-49B9-AE3D-04450B9666E9}" dt="2026-09-27T10:36:24.041" v="469" actId="478"/>
          <ac:spMkLst>
            <pc:docMk/>
            <pc:sldMk cId="770106397" sldId="270"/>
            <ac:spMk id="21" creationId="{C4311A8E-6CFC-83F4-6F34-201F75C4B34E}"/>
          </ac:spMkLst>
        </pc:spChg>
        <pc:spChg chg="add mod">
          <ac:chgData name="미영 이" userId="4bfa127ee57fff50" providerId="LiveId" clId="{282602B6-3B22-49B9-AE3D-04450B9666E9}" dt="2026-09-27T10:39:36.237" v="506" actId="1076"/>
          <ac:spMkLst>
            <pc:docMk/>
            <pc:sldMk cId="770106397" sldId="270"/>
            <ac:spMk id="25" creationId="{65AC91D4-4A9D-E28D-4F96-78997BAD46EA}"/>
          </ac:spMkLst>
        </pc:spChg>
        <pc:spChg chg="add mod">
          <ac:chgData name="미영 이" userId="4bfa127ee57fff50" providerId="LiveId" clId="{282602B6-3B22-49B9-AE3D-04450B9666E9}" dt="2026-09-27T11:16:06.843" v="1035"/>
          <ac:spMkLst>
            <pc:docMk/>
            <pc:sldMk cId="770106397" sldId="270"/>
            <ac:spMk id="27" creationId="{93B362BB-151B-65EF-2D4C-31C4779E95D2}"/>
          </ac:spMkLst>
        </pc:spChg>
        <pc:spChg chg="add mod">
          <ac:chgData name="미영 이" userId="4bfa127ee57fff50" providerId="LiveId" clId="{282602B6-3B22-49B9-AE3D-04450B9666E9}" dt="2026-09-27T10:39:52.895" v="599" actId="20577"/>
          <ac:spMkLst>
            <pc:docMk/>
            <pc:sldMk cId="770106397" sldId="270"/>
            <ac:spMk id="29" creationId="{6C2CEB88-E3AB-9BF1-6120-8C7A22C2562C}"/>
          </ac:spMkLst>
        </pc:spChg>
        <pc:spChg chg="add mod">
          <ac:chgData name="미영 이" userId="4bfa127ee57fff50" providerId="LiveId" clId="{282602B6-3B22-49B9-AE3D-04450B9666E9}" dt="2026-09-27T11:07:36.235" v="790" actId="20577"/>
          <ac:spMkLst>
            <pc:docMk/>
            <pc:sldMk cId="770106397" sldId="270"/>
            <ac:spMk id="34" creationId="{E9A671A9-2543-8099-3094-7315009A6575}"/>
          </ac:spMkLst>
        </pc:spChg>
        <pc:spChg chg="add mod">
          <ac:chgData name="미영 이" userId="4bfa127ee57fff50" providerId="LiveId" clId="{282602B6-3B22-49B9-AE3D-04450B9666E9}" dt="2026-09-27T11:07:45.624" v="839" actId="20577"/>
          <ac:spMkLst>
            <pc:docMk/>
            <pc:sldMk cId="770106397" sldId="270"/>
            <ac:spMk id="35" creationId="{E078B2E2-337B-074F-9132-BDA856277D61}"/>
          </ac:spMkLst>
        </pc:spChg>
        <pc:spChg chg="add mod">
          <ac:chgData name="미영 이" userId="4bfa127ee57fff50" providerId="LiveId" clId="{282602B6-3B22-49B9-AE3D-04450B9666E9}" dt="2026-09-27T11:15:22.179" v="991" actId="20577"/>
          <ac:spMkLst>
            <pc:docMk/>
            <pc:sldMk cId="770106397" sldId="270"/>
            <ac:spMk id="36" creationId="{1FD02150-8787-67DE-9B53-7ADF8AF167D1}"/>
          </ac:spMkLst>
        </pc:spChg>
        <pc:picChg chg="del">
          <ac:chgData name="미영 이" userId="4bfa127ee57fff50" providerId="LiveId" clId="{282602B6-3B22-49B9-AE3D-04450B9666E9}" dt="2026-09-27T10:36:24.529" v="470" actId="478"/>
          <ac:picMkLst>
            <pc:docMk/>
            <pc:sldMk cId="770106397" sldId="270"/>
            <ac:picMk id="5" creationId="{7557A393-8BA6-35CC-5D51-A4FB58801F80}"/>
          </ac:picMkLst>
        </pc:picChg>
        <pc:picChg chg="add del mod">
          <ac:chgData name="미영 이" userId="4bfa127ee57fff50" providerId="LiveId" clId="{282602B6-3B22-49B9-AE3D-04450B9666E9}" dt="2026-09-27T10:39:26.521" v="502" actId="478"/>
          <ac:picMkLst>
            <pc:docMk/>
            <pc:sldMk cId="770106397" sldId="270"/>
            <ac:picMk id="23" creationId="{44A5145D-93A3-3EE7-9977-BE121CE78CB2}"/>
          </ac:picMkLst>
        </pc:picChg>
        <pc:picChg chg="add del mod">
          <ac:chgData name="미영 이" userId="4bfa127ee57fff50" providerId="LiveId" clId="{282602B6-3B22-49B9-AE3D-04450B9666E9}" dt="2026-09-27T10:59:19.093" v="750" actId="478"/>
          <ac:picMkLst>
            <pc:docMk/>
            <pc:sldMk cId="770106397" sldId="270"/>
            <ac:picMk id="31" creationId="{F0A0C306-A96F-BE6C-250D-C3C9A9E4CC66}"/>
          </ac:picMkLst>
        </pc:picChg>
        <pc:picChg chg="add del mod ord">
          <ac:chgData name="미영 이" userId="4bfa127ee57fff50" providerId="LiveId" clId="{282602B6-3B22-49B9-AE3D-04450B9666E9}" dt="2026-09-27T11:07:16.628" v="758" actId="478"/>
          <ac:picMkLst>
            <pc:docMk/>
            <pc:sldMk cId="770106397" sldId="270"/>
            <ac:picMk id="40" creationId="{3A25F911-D7A5-A4BE-C00F-C4C75F14B9AB}"/>
          </ac:picMkLst>
        </pc:picChg>
        <pc:picChg chg="add del mod ord">
          <ac:chgData name="미영 이" userId="4bfa127ee57fff50" providerId="LiveId" clId="{282602B6-3B22-49B9-AE3D-04450B9666E9}" dt="2026-09-27T11:14:48.352" v="854" actId="478"/>
          <ac:picMkLst>
            <pc:docMk/>
            <pc:sldMk cId="770106397" sldId="270"/>
            <ac:picMk id="42" creationId="{DC8DD50B-A3A3-B9C5-67A7-B7915DE7C41D}"/>
          </ac:picMkLst>
        </pc:picChg>
        <pc:picChg chg="add mod ord">
          <ac:chgData name="미영 이" userId="4bfa127ee57fff50" providerId="LiveId" clId="{282602B6-3B22-49B9-AE3D-04450B9666E9}" dt="2026-09-27T11:14:57.799" v="860" actId="167"/>
          <ac:picMkLst>
            <pc:docMk/>
            <pc:sldMk cId="770106397" sldId="270"/>
            <ac:picMk id="44" creationId="{5F88F3C6-89CD-6DEB-D501-CDE7D565C00F}"/>
          </ac:picMkLst>
        </pc:picChg>
        <pc:picChg chg="add del">
          <ac:chgData name="미영 이" userId="4bfa127ee57fff50" providerId="LiveId" clId="{282602B6-3B22-49B9-AE3D-04450B9666E9}" dt="2026-09-27T11:15:28.220" v="993" actId="22"/>
          <ac:picMkLst>
            <pc:docMk/>
            <pc:sldMk cId="770106397" sldId="270"/>
            <ac:picMk id="46" creationId="{63BFF446-BAEC-A0FF-52B2-71EEACA00225}"/>
          </ac:picMkLst>
        </pc:picChg>
        <pc:cxnChg chg="add">
          <ac:chgData name="미영 이" userId="4bfa127ee57fff50" providerId="LiveId" clId="{282602B6-3B22-49B9-AE3D-04450B9666E9}" dt="2026-09-27T10:39:59.598" v="600" actId="11529"/>
          <ac:cxnSpMkLst>
            <pc:docMk/>
            <pc:sldMk cId="770106397" sldId="270"/>
            <ac:cxnSpMk id="33" creationId="{0D73A802-F03F-BC63-64F6-C03AD6A33C1E}"/>
          </ac:cxnSpMkLst>
        </pc:cxnChg>
        <pc:cxnChg chg="add mod">
          <ac:chgData name="미영 이" userId="4bfa127ee57fff50" providerId="LiveId" clId="{282602B6-3B22-49B9-AE3D-04450B9666E9}" dt="2026-09-27T11:07:28.126" v="767" actId="1076"/>
          <ac:cxnSpMkLst>
            <pc:docMk/>
            <pc:sldMk cId="770106397" sldId="270"/>
            <ac:cxnSpMk id="38" creationId="{8C1E3DAD-211A-B7CE-7AA8-7F8C027E9965}"/>
          </ac:cxnSpMkLst>
        </pc:cxnChg>
      </pc:sldChg>
      <pc:sldChg chg="addSp delSp modSp add mod">
        <pc:chgData name="미영 이" userId="4bfa127ee57fff50" providerId="LiveId" clId="{282602B6-3B22-49B9-AE3D-04450B9666E9}" dt="2026-09-27T11:17:10.031" v="1255" actId="207"/>
        <pc:sldMkLst>
          <pc:docMk/>
          <pc:sldMk cId="3149496675" sldId="271"/>
        </pc:sldMkLst>
        <pc:spChg chg="mod">
          <ac:chgData name="미영 이" userId="4bfa127ee57fff50" providerId="LiveId" clId="{282602B6-3B22-49B9-AE3D-04450B9666E9}" dt="2026-09-27T11:17:10.031" v="1255" actId="207"/>
          <ac:spMkLst>
            <pc:docMk/>
            <pc:sldMk cId="3149496675" sldId="271"/>
            <ac:spMk id="19" creationId="{7FC80A23-08A6-A088-8759-5B1FF7E431C1}"/>
          </ac:spMkLst>
        </pc:spChg>
        <pc:spChg chg="mod">
          <ac:chgData name="미영 이" userId="4bfa127ee57fff50" providerId="LiveId" clId="{282602B6-3B22-49B9-AE3D-04450B9666E9}" dt="2026-09-27T11:15:58.624" v="1028" actId="20577"/>
          <ac:spMkLst>
            <pc:docMk/>
            <pc:sldMk cId="3149496675" sldId="271"/>
            <ac:spMk id="25" creationId="{5E14A154-D6A5-C021-A676-372353771010}"/>
          </ac:spMkLst>
        </pc:spChg>
        <pc:spChg chg="mod">
          <ac:chgData name="미영 이" userId="4bfa127ee57fff50" providerId="LiveId" clId="{282602B6-3B22-49B9-AE3D-04450B9666E9}" dt="2026-09-27T11:16:25.546" v="1116" actId="20577"/>
          <ac:spMkLst>
            <pc:docMk/>
            <pc:sldMk cId="3149496675" sldId="271"/>
            <ac:spMk id="27" creationId="{9C55ECA8-CCAF-9694-90E1-8E8C9A64E2B5}"/>
          </ac:spMkLst>
        </pc:spChg>
        <pc:spChg chg="mod">
          <ac:chgData name="미영 이" userId="4bfa127ee57fff50" providerId="LiveId" clId="{282602B6-3B22-49B9-AE3D-04450B9666E9}" dt="2026-09-27T11:16:44.888" v="1251" actId="20577"/>
          <ac:spMkLst>
            <pc:docMk/>
            <pc:sldMk cId="3149496675" sldId="271"/>
            <ac:spMk id="29" creationId="{05CB0A07-8092-632D-C180-9ACD2C628E04}"/>
          </ac:spMkLst>
        </pc:spChg>
        <pc:spChg chg="del">
          <ac:chgData name="미영 이" userId="4bfa127ee57fff50" providerId="LiveId" clId="{282602B6-3B22-49B9-AE3D-04450B9666E9}" dt="2026-09-27T11:16:47.749" v="1252" actId="478"/>
          <ac:spMkLst>
            <pc:docMk/>
            <pc:sldMk cId="3149496675" sldId="271"/>
            <ac:spMk id="34" creationId="{93D613D4-0DAC-99DD-C05A-8B29DEEAF62F}"/>
          </ac:spMkLst>
        </pc:spChg>
        <pc:spChg chg="del">
          <ac:chgData name="미영 이" userId="4bfa127ee57fff50" providerId="LiveId" clId="{282602B6-3B22-49B9-AE3D-04450B9666E9}" dt="2026-09-27T11:16:47.749" v="1252" actId="478"/>
          <ac:spMkLst>
            <pc:docMk/>
            <pc:sldMk cId="3149496675" sldId="271"/>
            <ac:spMk id="35" creationId="{E1D042F7-0240-38B8-55A2-5A1BAF34CFC4}"/>
          </ac:spMkLst>
        </pc:spChg>
        <pc:spChg chg="del">
          <ac:chgData name="미영 이" userId="4bfa127ee57fff50" providerId="LiveId" clId="{282602B6-3B22-49B9-AE3D-04450B9666E9}" dt="2026-09-27T11:16:47.749" v="1252" actId="478"/>
          <ac:spMkLst>
            <pc:docMk/>
            <pc:sldMk cId="3149496675" sldId="271"/>
            <ac:spMk id="36" creationId="{A26BC24B-A168-6B40-B31A-5323F082DB66}"/>
          </ac:spMkLst>
        </pc:spChg>
        <pc:picChg chg="add mod">
          <ac:chgData name="미영 이" userId="4bfa127ee57fff50" providerId="LiveId" clId="{282602B6-3B22-49B9-AE3D-04450B9666E9}" dt="2026-09-27T11:15:54.359" v="1003" actId="14100"/>
          <ac:picMkLst>
            <pc:docMk/>
            <pc:sldMk cId="3149496675" sldId="271"/>
            <ac:picMk id="5" creationId="{3769DD8E-9B4D-17E3-C4D9-F8FDCA9E1046}"/>
          </ac:picMkLst>
        </pc:picChg>
        <pc:picChg chg="del">
          <ac:chgData name="미영 이" userId="4bfa127ee57fff50" providerId="LiveId" clId="{282602B6-3B22-49B9-AE3D-04450B9666E9}" dt="2026-09-27T11:15:31.862" v="995" actId="478"/>
          <ac:picMkLst>
            <pc:docMk/>
            <pc:sldMk cId="3149496675" sldId="271"/>
            <ac:picMk id="44" creationId="{FD5FC11E-E012-5521-6C63-0FC17EEA5CE6}"/>
          </ac:picMkLst>
        </pc:picChg>
        <pc:cxnChg chg="del">
          <ac:chgData name="미영 이" userId="4bfa127ee57fff50" providerId="LiveId" clId="{282602B6-3B22-49B9-AE3D-04450B9666E9}" dt="2026-09-27T11:15:34.774" v="997" actId="478"/>
          <ac:cxnSpMkLst>
            <pc:docMk/>
            <pc:sldMk cId="3149496675" sldId="271"/>
            <ac:cxnSpMk id="33" creationId="{DC2EB69D-B328-7273-C9CE-A27CFA1895FB}"/>
          </ac:cxnSpMkLst>
        </pc:cxnChg>
        <pc:cxnChg chg="del">
          <ac:chgData name="미영 이" userId="4bfa127ee57fff50" providerId="LiveId" clId="{282602B6-3B22-49B9-AE3D-04450B9666E9}" dt="2026-09-27T11:15:33.883" v="996" actId="478"/>
          <ac:cxnSpMkLst>
            <pc:docMk/>
            <pc:sldMk cId="3149496675" sldId="271"/>
            <ac:cxnSpMk id="38" creationId="{97AFF553-D158-95EF-7655-6377515F27CF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7115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BD98-1E15-5FCE-BF1A-92F892510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3272AC-1601-B27D-2A72-10F6DB2DF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D069F3-6B51-1777-16F5-DF3D9FADA7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D47BE-7176-106E-8766-BD62FEC01B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75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978E8-2665-C824-BAC0-936505850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5D055-ECAF-0442-16EB-CDCCBE2694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882A2-9388-1ECE-7F1D-2FF5B1F98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55D23-7A40-B76B-48A1-62FB6C061E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54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34840" y="1371600"/>
            <a:ext cx="274320" cy="27432"/>
          </a:xfrm>
          <a:prstGeom prst="rect">
            <a:avLst/>
          </a:prstGeom>
          <a:solidFill>
            <a:srgbClr val="0E6B4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457200" y="14813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5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TUAI  FOR  PROFESSORS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190195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교수자 전용 페이지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457200" y="2560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E6B4F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사용 안내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336499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상담 준비부터 결과보고서·기록 보관까지 한 페이지에서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886200" y="3931920"/>
            <a:ext cx="1371600" cy="0"/>
          </a:xfrm>
          <a:prstGeom prst="line">
            <a:avLst/>
          </a:prstGeom>
          <a:noFill/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457200" y="4114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동명대학교 AI 진로&amp;취업 코치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www.tuai.kr/teacher.html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들어가기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메인 화면 오른쪽 위 [교수자 전용] 버튼을 누릅니다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shots/c_navhe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345" y="1417320"/>
            <a:ext cx="6733309" cy="1371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205345" y="1417320"/>
            <a:ext cx="6733309" cy="1371600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457200" y="2907792"/>
            <a:ext cx="2627376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5"/>
          <p:cNvSpPr/>
          <p:nvPr/>
        </p:nvSpPr>
        <p:spPr>
          <a:xfrm>
            <a:off x="603504" y="3054096"/>
            <a:ext cx="23347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01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603504" y="3291840"/>
            <a:ext cx="2334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[교수자 전용] 누르기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03504" y="3657600"/>
            <a:ext cx="2334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tuai.kr 어느 페이지에서나 메뉴 오른쪽 위에 있습니다.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3258312" y="2907792"/>
            <a:ext cx="2627376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9"/>
          <p:cNvSpPr/>
          <p:nvPr/>
        </p:nvSpPr>
        <p:spPr>
          <a:xfrm>
            <a:off x="3404616" y="3054096"/>
            <a:ext cx="23347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02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3404616" y="3291840"/>
            <a:ext cx="2334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교수·교직원 로그인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3404616" y="3657600"/>
            <a:ext cx="2334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승인된 교수·교직원 계정만 들어갑니다. 학생 계정은 들어갈 수 없습니다.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6059424" y="2907792"/>
            <a:ext cx="2627376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3"/>
          <p:cNvSpPr/>
          <p:nvPr/>
        </p:nvSpPr>
        <p:spPr>
          <a:xfrm>
            <a:off x="6205728" y="3054096"/>
            <a:ext cx="23347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03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6205728" y="3291840"/>
            <a:ext cx="2334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바로 사용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6205728" y="3657600"/>
            <a:ext cx="2334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한 번 로그인하면 상담지·기록함 등 교수자 도구도 함께 열립니다.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457200" y="4096512"/>
            <a:ext cx="8229600" cy="548640"/>
          </a:xfrm>
          <a:prstGeom prst="rect">
            <a:avLst/>
          </a:prstGeom>
          <a:solidFill>
            <a:srgbClr val="DBE9E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7"/>
          <p:cNvSpPr/>
          <p:nvPr/>
        </p:nvSpPr>
        <p:spPr>
          <a:xfrm>
            <a:off x="457200" y="4096512"/>
            <a:ext cx="45720" cy="548640"/>
          </a:xfrm>
          <a:prstGeom prst="rect">
            <a:avLst/>
          </a:prstGeom>
          <a:solidFill>
            <a:srgbClr val="0E6B4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8"/>
          <p:cNvSpPr/>
          <p:nvPr/>
        </p:nvSpPr>
        <p:spPr>
          <a:xfrm>
            <a:off x="658368" y="4169664"/>
            <a:ext cx="7863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문의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658368" y="4370832"/>
            <a:ext cx="7863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계정·비밀번호는 진로·취업지원센터(051-629-0525~8)로 연락하세요.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페이지 한눈에 보기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위에서 아래로 네 구역으로 되어 있습니다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shots/c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5768"/>
            <a:ext cx="3108960" cy="314350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445768"/>
            <a:ext cx="3108960" cy="3143504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4"/>
          <p:cNvSpPr/>
          <p:nvPr/>
        </p:nvSpPr>
        <p:spPr>
          <a:xfrm>
            <a:off x="3931920" y="146304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구역 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3931920" y="1664208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교수자 도구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3931920" y="1901952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학과별 자격증 · 학과별 경험 · 간편 상담지 · 상담 기록함 바로가기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931920" y="2249424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구역 2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3931920" y="245059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놓치면 되돌리기 어려운 시기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3931920" y="2688336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학사·자격·경험·채용 9개 시점. 누르면 인사담당자 시선과 준비물이 나옵니다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3931920" y="303580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구역 3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3931920" y="3236976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학년별 지도 흐름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3931920" y="3474720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1~4학년 탭. 학기초·학기중·학기말 지도 순서와 상담 포인트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3931920" y="3822192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구역 4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3931920" y="402336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도구 바로가기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3931920" y="4261104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각 단계 아래 버튼을 누르면 학생에게 쓸 검사·도구가 새 창으로 열립니다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4765B039-5117-485F-E28F-40B87043B970}"/>
              </a:ext>
            </a:extLst>
          </p:cNvPr>
          <p:cNvCxnSpPr/>
          <p:nvPr/>
        </p:nvCxnSpPr>
        <p:spPr>
          <a:xfrm flipV="1">
            <a:off x="3252083" y="1828800"/>
            <a:ext cx="620202" cy="51683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57BF5AEA-2E54-722B-262D-0F93BFE1314C}"/>
              </a:ext>
            </a:extLst>
          </p:cNvPr>
          <p:cNvCxnSpPr/>
          <p:nvPr/>
        </p:nvCxnSpPr>
        <p:spPr>
          <a:xfrm flipV="1">
            <a:off x="3224253" y="2607134"/>
            <a:ext cx="620202" cy="20325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96B0A0D7-742B-869E-9575-73063EAC168E}"/>
              </a:ext>
            </a:extLst>
          </p:cNvPr>
          <p:cNvCxnSpPr/>
          <p:nvPr/>
        </p:nvCxnSpPr>
        <p:spPr>
          <a:xfrm>
            <a:off x="3045350" y="3236976"/>
            <a:ext cx="799105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C597455-CCF9-2AA5-24DB-8A7C1C395679}"/>
              </a:ext>
            </a:extLst>
          </p:cNvPr>
          <p:cNvCxnSpPr/>
          <p:nvPr/>
        </p:nvCxnSpPr>
        <p:spPr>
          <a:xfrm>
            <a:off x="3108960" y="3913632"/>
            <a:ext cx="604299" cy="9144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교수자 도구 4가지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페이지 맨 위, 가장 자주 쓰는 도구 모음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shots/e_too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20027"/>
            <a:ext cx="8229600" cy="1494201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420027"/>
            <a:ext cx="8229600" cy="1494201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457200" y="3063240"/>
            <a:ext cx="1927098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5"/>
          <p:cNvSpPr/>
          <p:nvPr/>
        </p:nvSpPr>
        <p:spPr>
          <a:xfrm>
            <a:off x="603504" y="3209544"/>
            <a:ext cx="163449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01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603504" y="3447288"/>
            <a:ext cx="16344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학과별 추천 자격증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03504" y="3813048"/>
            <a:ext cx="16344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dirty="0" err="1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공기업·사기업</a:t>
            </a: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</a:t>
            </a:r>
            <a:r>
              <a:rPr lang="en-US" sz="1000" dirty="0" err="1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트랙별로</a:t>
            </a:r>
            <a:endParaRPr lang="en-US" sz="1000" dirty="0">
              <a:solidFill>
                <a:srgbClr val="666666"/>
              </a:solidFill>
              <a:latin typeface="Gmarket Sans TTF Medium" pitchFamily="34" charset="0"/>
              <a:ea typeface="Gmarket Sans TTF Medium" pitchFamily="34" charset="-122"/>
              <a:cs typeface="Gmarket Sans TTF Medium" pitchFamily="34" charset="-12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45개 학과 </a:t>
            </a:r>
            <a:r>
              <a:rPr lang="en-US" sz="1000" dirty="0" err="1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자격증을</a:t>
            </a: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000" dirty="0" err="1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정리했습니다</a:t>
            </a: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2558034" y="3063240"/>
            <a:ext cx="1927098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9"/>
          <p:cNvSpPr/>
          <p:nvPr/>
        </p:nvSpPr>
        <p:spPr>
          <a:xfrm>
            <a:off x="2704338" y="3209544"/>
            <a:ext cx="163449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02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2704338" y="3447288"/>
            <a:ext cx="16344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학과별 · 학년별 경험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2704338" y="3813048"/>
            <a:ext cx="16344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학과와 학년을 </a:t>
            </a:r>
            <a:r>
              <a:rPr lang="en-US" sz="1000" dirty="0" err="1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고르면</a:t>
            </a: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꼭 해야 할 경험 3가지가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000" dirty="0" err="1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나옵니다</a:t>
            </a: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4658868" y="3063240"/>
            <a:ext cx="1927098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3"/>
          <p:cNvSpPr/>
          <p:nvPr/>
        </p:nvSpPr>
        <p:spPr>
          <a:xfrm>
            <a:off x="4805172" y="3209544"/>
            <a:ext cx="163449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03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4805172" y="3447288"/>
            <a:ext cx="16344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간편 상담지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4805172" y="3813048"/>
            <a:ext cx="16344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질문 10개에 5점 </a:t>
            </a:r>
            <a:r>
              <a:rPr lang="en-US" sz="1000" dirty="0" err="1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척도를</a:t>
            </a:r>
            <a:r>
              <a:rPr lang="en-US" sz="1000" dirty="0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000" dirty="0" err="1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누르면</a:t>
            </a:r>
            <a:r>
              <a:rPr lang="en-US" sz="1000" dirty="0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</a:t>
            </a:r>
            <a:r>
              <a:rPr lang="en-US" sz="1000" dirty="0" err="1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결과보고서가</a:t>
            </a:r>
            <a:r>
              <a:rPr lang="en-US" sz="1000" dirty="0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000" dirty="0" err="1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자동으로</a:t>
            </a:r>
            <a:r>
              <a:rPr lang="en-US" sz="1000" dirty="0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써집니다.</a:t>
            </a:r>
            <a:endParaRPr lang="en-US" sz="1000" dirty="0">
              <a:solidFill>
                <a:srgbClr val="C00000"/>
              </a:solidFill>
            </a:endParaRPr>
          </a:p>
        </p:txBody>
      </p:sp>
      <p:sp>
        <p:nvSpPr>
          <p:cNvPr id="19" name="Shape 16"/>
          <p:cNvSpPr/>
          <p:nvPr/>
        </p:nvSpPr>
        <p:spPr>
          <a:xfrm>
            <a:off x="6759702" y="3063240"/>
            <a:ext cx="1927098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7"/>
          <p:cNvSpPr/>
          <p:nvPr/>
        </p:nvSpPr>
        <p:spPr>
          <a:xfrm>
            <a:off x="6906006" y="3209544"/>
            <a:ext cx="163449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04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6906006" y="3447288"/>
            <a:ext cx="16344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상담 기록함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6906006" y="3813048"/>
            <a:ext cx="16344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교수 이름과 </a:t>
            </a:r>
            <a:r>
              <a:rPr lang="en-US" sz="1000" dirty="0" err="1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PIN으로</a:t>
            </a: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내 </a:t>
            </a:r>
            <a:r>
              <a:rPr lang="en-US" sz="1000" dirty="0" err="1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상담</a:t>
            </a:r>
            <a:r>
              <a:rPr lang="en-US" sz="1000" dirty="0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</a:t>
            </a:r>
            <a:r>
              <a:rPr lang="en-US" sz="1000" dirty="0" err="1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기록만</a:t>
            </a:r>
            <a:r>
              <a:rPr lang="en-US" sz="1000" dirty="0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모아 </a:t>
            </a:r>
            <a:r>
              <a:rPr lang="en-US" sz="1000" dirty="0" err="1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보고</a:t>
            </a:r>
            <a:r>
              <a:rPr lang="en-US" sz="1000" dirty="0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000" dirty="0" err="1">
                <a:solidFill>
                  <a:srgbClr val="C0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검색</a:t>
            </a:r>
            <a:r>
              <a:rPr lang="en-US" sz="1000" dirty="0" err="1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합니다</a:t>
            </a:r>
            <a:r>
              <a:rPr lang="en-US" sz="10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.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93D156DA-2CC3-AC27-36AE-8ACE988B980D}"/>
              </a:ext>
            </a:extLst>
          </p:cNvPr>
          <p:cNvSpPr/>
          <p:nvPr/>
        </p:nvSpPr>
        <p:spPr>
          <a:xfrm>
            <a:off x="357809" y="3005593"/>
            <a:ext cx="8444285" cy="16300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학과별 추천 자격증 · 꼭 해야 할 경험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상담 중 학생의 학과를 골라 함께 보는 자료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shots/p_dept-certificati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320"/>
            <a:ext cx="4023360" cy="2514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417320"/>
            <a:ext cx="4023360" cy="2514600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1" descr="shots/p_dept-experienc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417320"/>
            <a:ext cx="4023360" cy="25146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663440" y="1417320"/>
            <a:ext cx="4023360" cy="2514600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5"/>
          <p:cNvSpPr/>
          <p:nvPr/>
        </p:nvSpPr>
        <p:spPr>
          <a:xfrm>
            <a:off x="457200" y="4023360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학과별 추천 자격증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457200" y="4261104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학과 검색 · 대학 선택 · 공기업/사기업 트랙별 보기. 목표 진로에 맞는 자격을 함께 고릅니다.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4663440" y="4023360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학과별 · 학년별 꼭 해야 할 경험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4663440" y="4261104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대학 → 학과를 고르면 1~4학년 경험 3가지 + 전 학과 공통. 못 한 경험 하나를 이번 학기 과제로.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놓치면 되돌리기 어려운 시기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시점을 누르면 아래에 세 가지 안내가 나옵니다 (예: 3학년 방학 · 현장실습·인턴)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shots/e_m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20181"/>
            <a:ext cx="8229600" cy="2536311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420181"/>
            <a:ext cx="8229600" cy="2536311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4"/>
          <p:cNvSpPr/>
          <p:nvPr/>
        </p:nvSpPr>
        <p:spPr>
          <a:xfrm>
            <a:off x="457200" y="404164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왼쪽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57200" y="42428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무엇을 · 언제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457200" y="4480560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신청 시기와 조건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246120" y="404164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가운데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3246120" y="42428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인사담당자는 이렇게 봅니다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3246120" y="4480560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상담 때 그대로 전할 한 마디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6035040" y="404164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오른쪽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6035040" y="42428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학생이 가져오면 좋아요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6035040" y="4480560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다음 상담에 챙겨 올 결과물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FC1FDD3-AD5E-71DD-5E57-81786B426913}"/>
              </a:ext>
            </a:extLst>
          </p:cNvPr>
          <p:cNvSpPr/>
          <p:nvPr/>
        </p:nvSpPr>
        <p:spPr>
          <a:xfrm>
            <a:off x="457200" y="2918129"/>
            <a:ext cx="8169965" cy="103836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학년별 지도 흐름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학년 탭을 고르면 학기초 → 학기중 → 학기말 지도 순서가 나옵니다 (예: 3학년)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shots/e_tab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288" y="1375406"/>
            <a:ext cx="5120640" cy="18594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72288" y="1375406"/>
            <a:ext cx="5120640" cy="185945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1" descr="shots/e_panel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660403"/>
            <a:ext cx="6062133" cy="22860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01541" y="1660403"/>
            <a:ext cx="6062133" cy="2286000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5"/>
          <p:cNvSpPr/>
          <p:nvPr/>
        </p:nvSpPr>
        <p:spPr>
          <a:xfrm>
            <a:off x="7249600" y="1911096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주황 버튼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7249600" y="211226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간편 상담지 열기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7249600" y="235000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그 학년 상담지가 바로 열립니다</a:t>
            </a:r>
            <a:endParaRPr lang="en-US" sz="900" dirty="0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400D77E0-DF8E-CB9E-4BA0-9956ECEEE3CC}"/>
              </a:ext>
            </a:extLst>
          </p:cNvPr>
          <p:cNvCxnSpPr>
            <a:cxnSpLocks/>
          </p:cNvCxnSpPr>
          <p:nvPr/>
        </p:nvCxnSpPr>
        <p:spPr>
          <a:xfrm>
            <a:off x="5367719" y="2236703"/>
            <a:ext cx="178904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95F153A3-92EB-D0EF-D098-C3CE9352A2AD}"/>
              </a:ext>
            </a:extLst>
          </p:cNvPr>
          <p:cNvCxnSpPr>
            <a:cxnSpLocks/>
          </p:cNvCxnSpPr>
          <p:nvPr/>
        </p:nvCxnSpPr>
        <p:spPr>
          <a:xfrm>
            <a:off x="5367719" y="1432561"/>
            <a:ext cx="178904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5">
            <a:extLst>
              <a:ext uri="{FF2B5EF4-FFF2-40B4-BE49-F238E27FC236}">
                <a16:creationId xmlns:a16="http://schemas.microsoft.com/office/drawing/2014/main" id="{2D457FD0-7259-52AB-5DBC-CC18DD3B47C1}"/>
              </a:ext>
            </a:extLst>
          </p:cNvPr>
          <p:cNvSpPr/>
          <p:nvPr/>
        </p:nvSpPr>
        <p:spPr>
          <a:xfrm>
            <a:off x="7193941" y="1284733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학년 선택 버튼</a:t>
            </a:r>
            <a:endParaRPr lang="en-US" sz="850" dirty="0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4A094517-DAC7-5A3D-CBBD-DDD217DFDF92}"/>
              </a:ext>
            </a:extLst>
          </p:cNvPr>
          <p:cNvSpPr/>
          <p:nvPr/>
        </p:nvSpPr>
        <p:spPr>
          <a:xfrm>
            <a:off x="7193941" y="1485901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해당 학년 선택</a:t>
            </a:r>
            <a:endParaRPr lang="en-US" sz="1150" dirty="0"/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7EA34C6A-824A-FF7A-DEFF-E698BE692E3E}"/>
              </a:ext>
            </a:extLst>
          </p:cNvPr>
          <p:cNvCxnSpPr>
            <a:cxnSpLocks/>
          </p:cNvCxnSpPr>
          <p:nvPr/>
        </p:nvCxnSpPr>
        <p:spPr>
          <a:xfrm>
            <a:off x="5367719" y="2961597"/>
            <a:ext cx="178904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5">
            <a:extLst>
              <a:ext uri="{FF2B5EF4-FFF2-40B4-BE49-F238E27FC236}">
                <a16:creationId xmlns:a16="http://schemas.microsoft.com/office/drawing/2014/main" id="{58E7D159-5820-6CE4-EDB2-52D9576086AA}"/>
              </a:ext>
            </a:extLst>
          </p:cNvPr>
          <p:cNvSpPr/>
          <p:nvPr/>
        </p:nvSpPr>
        <p:spPr>
          <a:xfrm>
            <a:off x="7249600" y="2764931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학기초</a:t>
            </a:r>
            <a:r>
              <a:rPr lang="en-US" altLang="ko-KR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, </a:t>
            </a:r>
            <a:r>
              <a:rPr lang="ko-KR" altLang="en-US" sz="850" b="1" kern="0" spc="200" dirty="0" err="1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학기중</a:t>
            </a:r>
            <a:r>
              <a:rPr lang="en-US" altLang="ko-KR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, </a:t>
            </a:r>
            <a:r>
              <a:rPr lang="ko-KR" alt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학기말 선택</a:t>
            </a:r>
            <a:endParaRPr lang="en-US" sz="850" dirty="0"/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B91A1ED7-01D4-196A-B7B4-124E6C3B0323}"/>
              </a:ext>
            </a:extLst>
          </p:cNvPr>
          <p:cNvSpPr/>
          <p:nvPr/>
        </p:nvSpPr>
        <p:spPr>
          <a:xfrm>
            <a:off x="7249600" y="2966099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맞춤형 질문 세팅</a:t>
            </a:r>
            <a:endParaRPr lang="en-US" sz="1150" dirty="0"/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FC64D661-D431-8D74-D4C0-EB034932723A}"/>
              </a:ext>
            </a:extLst>
          </p:cNvPr>
          <p:cNvSpPr/>
          <p:nvPr/>
        </p:nvSpPr>
        <p:spPr>
          <a:xfrm>
            <a:off x="7249600" y="3647788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학기초</a:t>
            </a:r>
            <a:r>
              <a:rPr lang="en-US" altLang="ko-KR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, </a:t>
            </a:r>
            <a:r>
              <a:rPr lang="ko-KR" altLang="en-US" sz="850" b="1" kern="0" spc="200" dirty="0" err="1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학기중</a:t>
            </a:r>
            <a:r>
              <a:rPr lang="en-US" altLang="ko-KR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, </a:t>
            </a:r>
            <a:r>
              <a:rPr lang="ko-KR" alt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학기말 선택</a:t>
            </a:r>
            <a:endParaRPr lang="en-US" sz="850" dirty="0"/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25B0FAC4-437A-0440-B1AE-98CD5271B4CD}"/>
              </a:ext>
            </a:extLst>
          </p:cNvPr>
          <p:cNvSpPr/>
          <p:nvPr/>
        </p:nvSpPr>
        <p:spPr>
          <a:xfrm>
            <a:off x="7249600" y="384895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꼭 해봐야 할 서비스안내</a:t>
            </a:r>
            <a:endParaRPr lang="en-US" sz="1150" dirty="0"/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FE18E6F9-30F8-D79E-30D7-30A3B68E189F}"/>
              </a:ext>
            </a:extLst>
          </p:cNvPr>
          <p:cNvCxnSpPr>
            <a:cxnSpLocks/>
          </p:cNvCxnSpPr>
          <p:nvPr/>
        </p:nvCxnSpPr>
        <p:spPr>
          <a:xfrm>
            <a:off x="5367719" y="3848956"/>
            <a:ext cx="178904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간편 상담지 — 입력하기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질문하고, 답을 메모하고, 5점을 누르면 끝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shots/cs_fil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320"/>
            <a:ext cx="5120640" cy="3200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417320"/>
            <a:ext cx="5120640" cy="3200400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4"/>
          <p:cNvSpPr/>
          <p:nvPr/>
        </p:nvSpPr>
        <p:spPr>
          <a:xfrm>
            <a:off x="5760720" y="1444752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5760720" y="164592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학년 · 시기 고르기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5760720" y="1883664"/>
            <a:ext cx="2926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학년 4개 × 시기 3개에 맞는 질문 10개가 바뀌어 나옵니다.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5760720" y="224028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02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5760720" y="2441448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학생 이름 · 날짜 · 방식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5760720" y="2679192"/>
            <a:ext cx="2926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이름만 적습니다. 학번·전화번호는 적지 마세요.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5760720" y="3035808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03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5760720" y="3236976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답 메모 + 1~5점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5760720" y="3474720"/>
            <a:ext cx="2926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1 막막함 ~ 5 분명함. 10개를 다 누르면 점수가 나옵니다.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760720" y="3831336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04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5760720" y="4032504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TUAI</a:t>
            </a:r>
            <a:r>
              <a:rPr lang="ko-KR" alt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에서 사용해 볼 서비스 안내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5760720" y="4270248"/>
            <a:ext cx="321636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학생 유형·합의 목표·실행 과제·닫는 말이 </a:t>
            </a:r>
            <a:r>
              <a:rPr lang="en-US" sz="900" dirty="0" err="1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자동으로</a:t>
            </a: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 </a:t>
            </a:r>
            <a:r>
              <a:rPr lang="en-US" sz="900" dirty="0" err="1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채워</a:t>
            </a:r>
            <a:r>
              <a:rPr lang="ko-KR" alt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지고</a:t>
            </a:r>
            <a:endParaRPr lang="en-US" altLang="ko-KR" sz="900" dirty="0">
              <a:solidFill>
                <a:srgbClr val="666666"/>
              </a:solidFill>
              <a:latin typeface="Gmarket Sans TTF Medium" pitchFamily="34" charset="0"/>
              <a:ea typeface="Gmarket Sans TTF Medium" pitchFamily="34" charset="-122"/>
              <a:cs typeface="Gmarket Sans TTF Medium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ko-KR" alt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</a:rPr>
              <a:t>관련 </a:t>
            </a:r>
            <a:r>
              <a:rPr lang="en-US" altLang="ko-KR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</a:rPr>
              <a:t>TUAI</a:t>
            </a:r>
            <a:r>
              <a:rPr lang="ko-KR" alt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</a:rPr>
              <a:t>서비스를 안내합니다</a:t>
            </a:r>
            <a:r>
              <a:rPr lang="en-US" altLang="ko-KR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</a:rPr>
              <a:t>. 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56981C68-D69E-9344-4C9C-2FB2FD8A22DA}"/>
              </a:ext>
            </a:extLst>
          </p:cNvPr>
          <p:cNvCxnSpPr/>
          <p:nvPr/>
        </p:nvCxnSpPr>
        <p:spPr>
          <a:xfrm flipV="1">
            <a:off x="3275937" y="1627632"/>
            <a:ext cx="2301903" cy="1828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A3BB647-6EBE-8CF4-03E4-CA8C528304E2}"/>
              </a:ext>
            </a:extLst>
          </p:cNvPr>
          <p:cNvCxnSpPr/>
          <p:nvPr/>
        </p:nvCxnSpPr>
        <p:spPr>
          <a:xfrm>
            <a:off x="3275937" y="2122998"/>
            <a:ext cx="2393343" cy="2067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B2E6E127-CDA7-6873-667F-3AB6F30A73CC}"/>
              </a:ext>
            </a:extLst>
          </p:cNvPr>
          <p:cNvCxnSpPr/>
          <p:nvPr/>
        </p:nvCxnSpPr>
        <p:spPr>
          <a:xfrm>
            <a:off x="3061252" y="3116911"/>
            <a:ext cx="2441051" cy="12006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8B9306E-8BD8-3CE7-CCE0-7D018B6CFA64}"/>
              </a:ext>
            </a:extLst>
          </p:cNvPr>
          <p:cNvCxnSpPr>
            <a:cxnSpLocks/>
          </p:cNvCxnSpPr>
          <p:nvPr/>
        </p:nvCxnSpPr>
        <p:spPr>
          <a:xfrm flipV="1">
            <a:off x="4830417" y="3939773"/>
            <a:ext cx="838863" cy="1610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간편 상담지 — 결과보고서와 저장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[결과보고서] 탭에서 복사 · PDF · 기록함 저장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shots/cs_repo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320"/>
            <a:ext cx="5120640" cy="3200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417320"/>
            <a:ext cx="5120640" cy="3200400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4"/>
          <p:cNvSpPr/>
          <p:nvPr/>
        </p:nvSpPr>
        <p:spPr>
          <a:xfrm>
            <a:off x="5760720" y="1444752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점수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5760720" y="164592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영역별 평균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5760720" y="1883664"/>
            <a:ext cx="2926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적응·생활 / 전공·학업 / 관계·지원 / 진로·목표 4개 영역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5760720" y="224028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결과보고서 탭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5760720" y="2441448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보고서 자동 작성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5760720" y="2679192"/>
            <a:ext cx="2926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질문·점수·메모가 보고서 형식으로 정리됩니다.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5760720" y="3035808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버튼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5760720" y="3236976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복사 · 인쇄/PDF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5760720" y="3474720"/>
            <a:ext cx="2926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필요하면 고친 뒤 복사해서 제출하세요.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760720" y="3831336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상담 기록함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5760720" y="4032504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서버에 저장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5760720" y="4270248"/>
            <a:ext cx="2926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교수 이름 + PIN으로 로그인하면 내 기록함에 보관됩니다.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CA13661-3329-1AC5-C1A2-81BA9DD48C9D}"/>
              </a:ext>
            </a:extLst>
          </p:cNvPr>
          <p:cNvSpPr/>
          <p:nvPr/>
        </p:nvSpPr>
        <p:spPr>
          <a:xfrm>
            <a:off x="4365266" y="2051437"/>
            <a:ext cx="771277" cy="17055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BE2903F6-0F26-7DA1-29C9-15223493EB00}"/>
              </a:ext>
            </a:extLst>
          </p:cNvPr>
          <p:cNvCxnSpPr>
            <a:endCxn id="10" idx="1"/>
          </p:cNvCxnSpPr>
          <p:nvPr/>
        </p:nvCxnSpPr>
        <p:spPr>
          <a:xfrm>
            <a:off x="5192202" y="2221992"/>
            <a:ext cx="568518" cy="10972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F94C5273-FB9E-62CB-FF6C-827BB3960329}"/>
              </a:ext>
            </a:extLst>
          </p:cNvPr>
          <p:cNvCxnSpPr/>
          <p:nvPr/>
        </p:nvCxnSpPr>
        <p:spPr>
          <a:xfrm>
            <a:off x="4778734" y="1627632"/>
            <a:ext cx="90644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E8E8132-C16C-7693-7E18-CDD4D34A66CF}"/>
              </a:ext>
            </a:extLst>
          </p:cNvPr>
          <p:cNvCxnSpPr/>
          <p:nvPr/>
        </p:nvCxnSpPr>
        <p:spPr>
          <a:xfrm>
            <a:off x="4778734" y="3236976"/>
            <a:ext cx="98198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9AE25A6A-4E82-248C-FD6B-A01C6DF202B1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4778734" y="3904090"/>
            <a:ext cx="981986" cy="1868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상담 기록함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내가 저장한 상담 결과보고서만 보입니다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shots/c_recor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1417320"/>
            <a:ext cx="3364992" cy="25603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77824" y="1417320"/>
            <a:ext cx="3364992" cy="2560320"/>
          </a:xfrm>
          <a:prstGeom prst="rect">
            <a:avLst/>
          </a:prstGeom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4"/>
          <p:cNvSpPr/>
          <p:nvPr/>
        </p:nvSpPr>
        <p:spPr>
          <a:xfrm>
            <a:off x="4937760" y="1444752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처음 한 번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937760" y="1645920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[처음이면 등록]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4937760" y="1883664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교수 이름과 숫자 PIN(4~8자리)을 정합니다.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937760" y="2286000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다음부터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4937760" y="2487168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[로그인]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4937760" y="2724912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같은 이름·PIN으로 내 기록을 불러옵니다.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4937760" y="312724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기록 보기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4937760" y="3328416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검색 · 복사 · PDF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4937760" y="3566160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학생 이름으로 찾아 이전 상담을 이어갈 수 있습니다.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457200" y="4096512"/>
            <a:ext cx="8229600" cy="530352"/>
          </a:xfrm>
          <a:prstGeom prst="rect">
            <a:avLst/>
          </a:prstGeom>
          <a:solidFill>
            <a:srgbClr val="DBE9E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4"/>
          <p:cNvSpPr/>
          <p:nvPr/>
        </p:nvSpPr>
        <p:spPr>
          <a:xfrm>
            <a:off x="457200" y="4096512"/>
            <a:ext cx="45720" cy="530352"/>
          </a:xfrm>
          <a:prstGeom prst="rect">
            <a:avLst/>
          </a:prstGeom>
          <a:solidFill>
            <a:srgbClr val="0E6B4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/>
          <p:nvPr/>
        </p:nvSpPr>
        <p:spPr>
          <a:xfrm>
            <a:off x="658368" y="4169664"/>
            <a:ext cx="7863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개인정보 보호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658368" y="4370832"/>
            <a:ext cx="7863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학생 이름 외 학번·전화번호·주소·건강·가족사는 적지 마세요. </a:t>
            </a:r>
            <a:r>
              <a:rPr lang="en-US" sz="1050" b="1" dirty="0">
                <a:solidFill>
                  <a:srgbClr val="FF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숫자가 보이면 저장되지 않습니다.</a:t>
            </a:r>
            <a:endParaRPr lang="en-US" sz="1050" dirty="0">
              <a:solidFill>
                <a:srgbClr val="FF0000"/>
              </a:solidFill>
            </a:endParaRPr>
          </a:p>
        </p:txBody>
      </p:sp>
      <p:sp>
        <p:nvSpPr>
          <p:cNvPr id="20" name="Shape 17"/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ACC8AC3-4E12-D00A-CC81-8A8D636D031D}"/>
              </a:ext>
            </a:extLst>
          </p:cNvPr>
          <p:cNvSpPr/>
          <p:nvPr/>
        </p:nvSpPr>
        <p:spPr>
          <a:xfrm>
            <a:off x="4659464" y="1351722"/>
            <a:ext cx="3498574" cy="254362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1F117-B741-BFCD-4BC9-52D781EC9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>
            <a:extLst>
              <a:ext uri="{FF2B5EF4-FFF2-40B4-BE49-F238E27FC236}">
                <a16:creationId xmlns:a16="http://schemas.microsoft.com/office/drawing/2014/main" id="{5F88F3C6-89CD-6DEB-D501-CDE7D565C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91" y="1097280"/>
            <a:ext cx="4980551" cy="2706624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01B75ECC-C005-3065-5D08-2A8D5F327A5D}"/>
              </a:ext>
            </a:extLst>
          </p:cNvPr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 err="1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상담</a:t>
            </a: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 </a:t>
            </a:r>
            <a:r>
              <a:rPr lang="en-US" sz="2300" b="1" dirty="0" err="1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기록함</a:t>
            </a: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 </a:t>
            </a:r>
            <a:r>
              <a:rPr lang="ko-KR" alt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상세보기</a:t>
            </a:r>
            <a:endParaRPr lang="en-US" sz="2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644789A-607A-DE90-BC6C-AEE78AB87AEA}"/>
              </a:ext>
            </a:extLst>
          </p:cNvPr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내가 저장한 상담 결과보고서만 보입니다</a:t>
            </a:r>
            <a:endParaRPr lang="en-US" sz="1050" dirty="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9F8516B9-342E-06D1-D07A-9AEDEE243B39}"/>
              </a:ext>
            </a:extLst>
          </p:cNvPr>
          <p:cNvSpPr/>
          <p:nvPr/>
        </p:nvSpPr>
        <p:spPr>
          <a:xfrm>
            <a:off x="457200" y="4096512"/>
            <a:ext cx="8229600" cy="530352"/>
          </a:xfrm>
          <a:prstGeom prst="rect">
            <a:avLst/>
          </a:prstGeom>
          <a:solidFill>
            <a:srgbClr val="DBE9E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09A9605E-C18F-2C01-91F8-D20B16C17CAE}"/>
              </a:ext>
            </a:extLst>
          </p:cNvPr>
          <p:cNvSpPr/>
          <p:nvPr/>
        </p:nvSpPr>
        <p:spPr>
          <a:xfrm>
            <a:off x="457200" y="4096512"/>
            <a:ext cx="45720" cy="530352"/>
          </a:xfrm>
          <a:prstGeom prst="rect">
            <a:avLst/>
          </a:prstGeom>
          <a:solidFill>
            <a:srgbClr val="0E6B4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2681D4AB-A777-945E-B87F-6A9F1AE3CC36}"/>
              </a:ext>
            </a:extLst>
          </p:cNvPr>
          <p:cNvSpPr/>
          <p:nvPr/>
        </p:nvSpPr>
        <p:spPr>
          <a:xfrm>
            <a:off x="658368" y="4169664"/>
            <a:ext cx="7863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개인정보 보호</a:t>
            </a:r>
            <a:endParaRPr lang="en-US" sz="900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CD493186-9ACE-8350-3266-F3ACA18290D3}"/>
              </a:ext>
            </a:extLst>
          </p:cNvPr>
          <p:cNvSpPr/>
          <p:nvPr/>
        </p:nvSpPr>
        <p:spPr>
          <a:xfrm>
            <a:off x="658368" y="4370832"/>
            <a:ext cx="7863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학생 이름 외 학번·전화번호·주소·건강·가족사는 적지 마세요. </a:t>
            </a:r>
            <a:r>
              <a:rPr lang="en-US" sz="1050" b="1" dirty="0">
                <a:solidFill>
                  <a:srgbClr val="FF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숫자가 보이면 저장되지 않습니다.</a:t>
            </a:r>
            <a:endParaRPr lang="en-US" sz="1050" dirty="0">
              <a:solidFill>
                <a:srgbClr val="FF0000"/>
              </a:solidFill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21981A57-52FF-0070-98E2-ECA94815B347}"/>
              </a:ext>
            </a:extLst>
          </p:cNvPr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65AC91D4-4A9D-E28D-4F96-78997BAD46EA}"/>
              </a:ext>
            </a:extLst>
          </p:cNvPr>
          <p:cNvSpPr/>
          <p:nvPr/>
        </p:nvSpPr>
        <p:spPr>
          <a:xfrm>
            <a:off x="5590903" y="1253744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상담 내역 검색</a:t>
            </a:r>
            <a:endParaRPr lang="en-US" sz="850" dirty="0"/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93B362BB-151B-65EF-2D4C-31C4779E95D2}"/>
              </a:ext>
            </a:extLst>
          </p:cNvPr>
          <p:cNvSpPr/>
          <p:nvPr/>
        </p:nvSpPr>
        <p:spPr>
          <a:xfrm>
            <a:off x="5590903" y="1454912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[</a:t>
            </a:r>
            <a:r>
              <a:rPr lang="ko-KR" alt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이름으로 해당 학생 검색</a:t>
            </a: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]</a:t>
            </a:r>
            <a:endParaRPr lang="en-US" sz="1150" dirty="0"/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6C2CEB88-E3AB-9BF1-6120-8C7A22C2562C}"/>
              </a:ext>
            </a:extLst>
          </p:cNvPr>
          <p:cNvSpPr/>
          <p:nvPr/>
        </p:nvSpPr>
        <p:spPr>
          <a:xfrm>
            <a:off x="5590903" y="1692656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ko-KR" altLang="en-US" sz="900" dirty="0"/>
              <a:t>학년별로 구분 가능 합니다</a:t>
            </a:r>
            <a:r>
              <a:rPr lang="en-US" altLang="ko-KR" sz="900" dirty="0"/>
              <a:t>. </a:t>
            </a:r>
            <a:endParaRPr lang="en-US" sz="900" dirty="0"/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0D73A802-F03F-BC63-64F6-C03AD6A33C1E}"/>
              </a:ext>
            </a:extLst>
          </p:cNvPr>
          <p:cNvCxnSpPr/>
          <p:nvPr/>
        </p:nvCxnSpPr>
        <p:spPr>
          <a:xfrm>
            <a:off x="1944914" y="1625600"/>
            <a:ext cx="353422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4">
            <a:extLst>
              <a:ext uri="{FF2B5EF4-FFF2-40B4-BE49-F238E27FC236}">
                <a16:creationId xmlns:a16="http://schemas.microsoft.com/office/drawing/2014/main" id="{E9A671A9-2543-8099-3094-7315009A6575}"/>
              </a:ext>
            </a:extLst>
          </p:cNvPr>
          <p:cNvSpPr/>
          <p:nvPr/>
        </p:nvSpPr>
        <p:spPr>
          <a:xfrm>
            <a:off x="5590903" y="2199640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상담 내역 분석 시스템</a:t>
            </a:r>
            <a:endParaRPr lang="en-US" sz="850" dirty="0"/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E078B2E2-337B-074F-9132-BDA856277D61}"/>
              </a:ext>
            </a:extLst>
          </p:cNvPr>
          <p:cNvSpPr/>
          <p:nvPr/>
        </p:nvSpPr>
        <p:spPr>
          <a:xfrm>
            <a:off x="5590903" y="2400808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[</a:t>
            </a:r>
            <a:r>
              <a:rPr lang="ko-KR" alt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엑셀로 </a:t>
            </a:r>
            <a:r>
              <a:rPr lang="ko-KR" altLang="en-US" sz="1150" b="1" dirty="0" err="1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내려받기</a:t>
            </a:r>
            <a:r>
              <a:rPr lang="en-US" altLang="ko-KR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, </a:t>
            </a:r>
            <a:r>
              <a:rPr lang="ko-KR" altLang="en-US" sz="1150" b="1" dirty="0" err="1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분석대시보드</a:t>
            </a: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]</a:t>
            </a:r>
            <a:endParaRPr lang="en-US" sz="1150" dirty="0"/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1FD02150-8787-67DE-9B53-7ADF8AF167D1}"/>
              </a:ext>
            </a:extLst>
          </p:cNvPr>
          <p:cNvSpPr/>
          <p:nvPr/>
        </p:nvSpPr>
        <p:spPr>
          <a:xfrm>
            <a:off x="5590903" y="2638552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ko-KR" altLang="en-US" sz="900" dirty="0"/>
              <a:t>기간을 설정하여 한번에 </a:t>
            </a:r>
            <a:r>
              <a:rPr lang="ko-KR" altLang="en-US" sz="900" dirty="0" err="1"/>
              <a:t>내려받기</a:t>
            </a:r>
            <a:r>
              <a:rPr lang="ko-KR" altLang="en-US" sz="900" dirty="0"/>
              <a:t> 가능</a:t>
            </a:r>
            <a:endParaRPr lang="en-US" altLang="ko-KR" sz="900" dirty="0"/>
          </a:p>
          <a:p>
            <a:pPr marL="0" indent="0">
              <a:lnSpc>
                <a:spcPct val="110000"/>
              </a:lnSpc>
              <a:buNone/>
            </a:pPr>
            <a:r>
              <a:rPr lang="ko-KR" altLang="en-US" sz="900" dirty="0"/>
              <a:t>학생을 선택하여 </a:t>
            </a:r>
            <a:r>
              <a:rPr lang="ko-KR" altLang="en-US" sz="900" dirty="0" err="1"/>
              <a:t>분석가능하며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900" dirty="0"/>
              <a:t>2</a:t>
            </a:r>
            <a:r>
              <a:rPr lang="ko-KR" altLang="en-US" sz="900" dirty="0"/>
              <a:t>번 이상 상담한 학생들은 자동으로 추이가 분석됩니다</a:t>
            </a:r>
            <a:r>
              <a:rPr lang="en-US" altLang="ko-KR" sz="900" dirty="0"/>
              <a:t>. </a:t>
            </a:r>
            <a:endParaRPr lang="en-US" sz="900" dirty="0"/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8C1E3DAD-211A-B7CE-7AA8-7F8C027E9965}"/>
              </a:ext>
            </a:extLst>
          </p:cNvPr>
          <p:cNvCxnSpPr/>
          <p:nvPr/>
        </p:nvCxnSpPr>
        <p:spPr>
          <a:xfrm flipV="1">
            <a:off x="1480457" y="2364232"/>
            <a:ext cx="3998686" cy="1828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106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FE03E-44A5-2C61-8626-783EABE45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D551BC0-42F5-040A-E141-0E8C928FE466}"/>
              </a:ext>
            </a:extLst>
          </p:cNvPr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 err="1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상담</a:t>
            </a: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 </a:t>
            </a:r>
            <a:r>
              <a:rPr lang="en-US" sz="2300" b="1" dirty="0" err="1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기록함</a:t>
            </a: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 </a:t>
            </a:r>
            <a:r>
              <a:rPr lang="ko-KR" alt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상세보기</a:t>
            </a:r>
            <a:endParaRPr lang="en-US" sz="2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6F7C376-E198-2FD2-C56C-380322DFCB26}"/>
              </a:ext>
            </a:extLst>
          </p:cNvPr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내가 저장한 상담 결과보고서만 보입니다</a:t>
            </a:r>
            <a:endParaRPr lang="en-US" sz="1050" dirty="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DD6810B5-E945-338D-ACF8-75A557BD300D}"/>
              </a:ext>
            </a:extLst>
          </p:cNvPr>
          <p:cNvSpPr/>
          <p:nvPr/>
        </p:nvSpPr>
        <p:spPr>
          <a:xfrm>
            <a:off x="457200" y="4096512"/>
            <a:ext cx="8229600" cy="530352"/>
          </a:xfrm>
          <a:prstGeom prst="rect">
            <a:avLst/>
          </a:prstGeom>
          <a:solidFill>
            <a:srgbClr val="DBE9E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AB4CCA97-D20A-F463-0E97-32715FB95F76}"/>
              </a:ext>
            </a:extLst>
          </p:cNvPr>
          <p:cNvSpPr/>
          <p:nvPr/>
        </p:nvSpPr>
        <p:spPr>
          <a:xfrm>
            <a:off x="457200" y="4096512"/>
            <a:ext cx="45720" cy="530352"/>
          </a:xfrm>
          <a:prstGeom prst="rect">
            <a:avLst/>
          </a:prstGeom>
          <a:solidFill>
            <a:srgbClr val="0E6B4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A6FDACD7-11CE-9293-CE38-D0183716A42A}"/>
              </a:ext>
            </a:extLst>
          </p:cNvPr>
          <p:cNvSpPr/>
          <p:nvPr/>
        </p:nvSpPr>
        <p:spPr>
          <a:xfrm>
            <a:off x="658368" y="4169664"/>
            <a:ext cx="7863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개인정보 보호</a:t>
            </a:r>
            <a:endParaRPr lang="en-US" sz="900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7FC80A23-08A6-A088-8759-5B1FF7E431C1}"/>
              </a:ext>
            </a:extLst>
          </p:cNvPr>
          <p:cNvSpPr/>
          <p:nvPr/>
        </p:nvSpPr>
        <p:spPr>
          <a:xfrm>
            <a:off x="658368" y="4370832"/>
            <a:ext cx="7863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학생 이름 외 학번·전화번호·주소·건강·가족사는 적지 마세요. </a:t>
            </a:r>
            <a:r>
              <a:rPr lang="en-US" sz="1050" b="1" dirty="0">
                <a:solidFill>
                  <a:srgbClr val="FF0000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숫자가 보이면 저장되지 않습니다.</a:t>
            </a:r>
            <a:endParaRPr lang="en-US" sz="1050" dirty="0">
              <a:solidFill>
                <a:srgbClr val="FF0000"/>
              </a:solidFill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8C46FA56-90A5-37AF-1087-F273262A27B0}"/>
              </a:ext>
            </a:extLst>
          </p:cNvPr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5E14A154-D6A5-C021-A676-372353771010}"/>
              </a:ext>
            </a:extLst>
          </p:cNvPr>
          <p:cNvSpPr/>
          <p:nvPr/>
        </p:nvSpPr>
        <p:spPr>
          <a:xfrm>
            <a:off x="5590903" y="1253744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분석 대시 보드 </a:t>
            </a:r>
            <a:endParaRPr lang="en-US" sz="850" dirty="0"/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9C55ECA8-CCAF-9694-90E1-8E8C9A64E2B5}"/>
              </a:ext>
            </a:extLst>
          </p:cNvPr>
          <p:cNvSpPr/>
          <p:nvPr/>
        </p:nvSpPr>
        <p:spPr>
          <a:xfrm>
            <a:off x="5590903" y="1454912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[</a:t>
            </a:r>
            <a:r>
              <a:rPr lang="ko-KR" alt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학생들 장기적 관점에서 관리가능</a:t>
            </a: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]</a:t>
            </a:r>
            <a:endParaRPr lang="en-US" sz="1150" dirty="0"/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05CB0A07-8092-632D-C180-9ACD2C628E04}"/>
              </a:ext>
            </a:extLst>
          </p:cNvPr>
          <p:cNvSpPr/>
          <p:nvPr/>
        </p:nvSpPr>
        <p:spPr>
          <a:xfrm>
            <a:off x="5590903" y="1692656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ko-KR" altLang="en-US" sz="900" dirty="0"/>
              <a:t>대시보드를 통해 학년별</a:t>
            </a:r>
            <a:r>
              <a:rPr lang="en-US" altLang="ko-KR" sz="900" dirty="0"/>
              <a:t>, </a:t>
            </a:r>
            <a:r>
              <a:rPr lang="ko-KR" altLang="en-US" sz="900" dirty="0"/>
              <a:t>또는 선택학생 별 </a:t>
            </a:r>
            <a:endParaRPr lang="en-US" altLang="ko-KR" sz="900" dirty="0"/>
          </a:p>
          <a:p>
            <a:pPr marL="0" indent="0">
              <a:lnSpc>
                <a:spcPct val="110000"/>
              </a:lnSpc>
              <a:buNone/>
            </a:pPr>
            <a:r>
              <a:rPr lang="ko-KR" altLang="en-US" sz="900" dirty="0"/>
              <a:t>전체 대시보드를 통해 관리가능 </a:t>
            </a:r>
            <a:endParaRPr lang="en-US" sz="9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769DD8E-9B4D-17E3-C4D9-F8FDCA9E1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25" y="1345184"/>
            <a:ext cx="5002593" cy="254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96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상담 한 번의 흐름 정리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교수자 전용 페이지로 상담 하나를 마무리하는 순서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536192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603504" y="1700784"/>
            <a:ext cx="12435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01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03504" y="193852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학년 탭 확인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03504" y="2304288"/>
            <a:ext cx="12435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학생 학년의 시기별 목표와 상담 포인트를 봅니다.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130552" y="1554480"/>
            <a:ext cx="1536192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2276856" y="1700784"/>
            <a:ext cx="12435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276856" y="193852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간편 상담지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2276856" y="2304288"/>
            <a:ext cx="12435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질문 10개를 묻고 메모와 5점을 입력합니다.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803904" y="1554480"/>
            <a:ext cx="1536192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3950208" y="1700784"/>
            <a:ext cx="12435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03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3950208" y="193852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과제 합의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950208" y="2304288"/>
            <a:ext cx="12435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자동 설계된 실행 과제와 도구를 학생과 정합니다.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477256" y="1554480"/>
            <a:ext cx="1536192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5623560" y="1700784"/>
            <a:ext cx="12435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04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5623560" y="193852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보고서 저장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5623560" y="2304288"/>
            <a:ext cx="12435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복사·PDF로 제출하고 상담 기록함에 보관합니다.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7150608" y="1554480"/>
            <a:ext cx="1536192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7296912" y="1700784"/>
            <a:ext cx="12435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STEP 05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7296912" y="1938528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다음 상담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7296912" y="2304288"/>
            <a:ext cx="12435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기록함에서 이전 상담을 찾아 이어서 확인합니다.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57200" y="3840480"/>
            <a:ext cx="8229600" cy="640080"/>
          </a:xfrm>
          <a:prstGeom prst="rect">
            <a:avLst/>
          </a:prstGeom>
          <a:solidFill>
            <a:srgbClr val="DBE9E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6" name="Shape 24"/>
          <p:cNvSpPr/>
          <p:nvPr/>
        </p:nvSpPr>
        <p:spPr>
          <a:xfrm>
            <a:off x="457200" y="3840480"/>
            <a:ext cx="45720" cy="640080"/>
          </a:xfrm>
          <a:prstGeom prst="rect">
            <a:avLst/>
          </a:prstGeom>
          <a:solidFill>
            <a:srgbClr val="0E6B4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5"/>
          <p:cNvSpPr/>
          <p:nvPr/>
        </p:nvSpPr>
        <p:spPr>
          <a:xfrm>
            <a:off x="658368" y="3913632"/>
            <a:ext cx="7863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기억할 한 가지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58368" y="4114800"/>
            <a:ext cx="7863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상담지는 이름만, 기록은 내 PIN으로. 학생 개인정보는 남기지 않습니다.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57200" y="4709160"/>
            <a:ext cx="8229600" cy="0"/>
          </a:xfrm>
          <a:prstGeom prst="line">
            <a:avLst/>
          </a:prstGeom>
          <a:noFill/>
          <a:ln w="6350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34840" y="822960"/>
            <a:ext cx="274320" cy="27432"/>
          </a:xfrm>
          <a:prstGeom prst="rect">
            <a:avLst/>
          </a:prstGeom>
          <a:solidFill>
            <a:srgbClr val="0E6B4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kern="0" spc="400" dirty="0">
                <a:solidFill>
                  <a:srgbClr val="0E6B4F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TUAI  FOR  PROFESSORS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질문 10개, 5점 척도,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E6B4F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보고서는 자동으로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457200" y="27889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교수님은 상담에만 집중하세요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0" y="3456432"/>
            <a:ext cx="1828800" cy="0"/>
          </a:xfrm>
          <a:prstGeom prst="line">
            <a:avLst/>
          </a:prstGeom>
          <a:noFill/>
          <a:ln w="9525">
            <a:solidFill>
              <a:srgbClr val="9FC4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457200" y="363931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66666"/>
                </a:solidFill>
                <a:latin typeface="Gmarket Sans TTF Medium" pitchFamily="34" charset="0"/>
                <a:ea typeface="Gmarket Sans TTF Medium" pitchFamily="34" charset="-122"/>
                <a:cs typeface="Gmarket Sans TTF Medium" pitchFamily="34" charset="-120"/>
              </a:rPr>
              <a:t>www.tuai.kr  →  [교수자 전용]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4251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1A1A"/>
                </a:solidFill>
                <a:latin typeface="Gmarket Sans TTF Bold" pitchFamily="34" charset="0"/>
                <a:ea typeface="Gmarket Sans TTF Bold" pitchFamily="34" charset="-122"/>
                <a:cs typeface="Gmarket Sans TTF Bold" pitchFamily="34" charset="-120"/>
              </a:rPr>
              <a:t>동명대학교 AI 진로&amp;취업 코치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5262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999999"/>
                </a:solidFill>
                <a:latin typeface="Gmarket Sans TTF Light" pitchFamily="34" charset="0"/>
                <a:ea typeface="Gmarket Sans TTF Light" pitchFamily="34" charset="-122"/>
                <a:cs typeface="Gmarket Sans TTF Light" pitchFamily="34" charset="-120"/>
              </a:rPr>
              <a:t>문의 진로·취업지원센터 051-629-0525~8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715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rgbClr val="C000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942</Words>
  <Application>Microsoft Office PowerPoint</Application>
  <PresentationFormat>화면 슬라이드 쇼(16:9)</PresentationFormat>
  <Paragraphs>185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9" baseType="lpstr">
      <vt:lpstr>Gmarket Sans TTF Bold</vt:lpstr>
      <vt:lpstr>Gmarket Sans TTF Light</vt:lpstr>
      <vt:lpstr>Gmarket Sans TTF Medium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이미영</dc:creator>
  <cp:lastModifiedBy>미영 이</cp:lastModifiedBy>
  <cp:revision>1</cp:revision>
  <dcterms:created xsi:type="dcterms:W3CDTF">2026-09-27T10:10:31Z</dcterms:created>
  <dcterms:modified xsi:type="dcterms:W3CDTF">2026-09-27T12:04:10Z</dcterms:modified>
</cp:coreProperties>
</file>